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3"/>
  </p:notesMasterIdLst>
  <p:sldIdLst>
    <p:sldId id="298" r:id="rId2"/>
    <p:sldId id="299" r:id="rId3"/>
    <p:sldId id="312" r:id="rId4"/>
    <p:sldId id="313" r:id="rId5"/>
    <p:sldId id="302" r:id="rId6"/>
    <p:sldId id="314" r:id="rId7"/>
    <p:sldId id="257" r:id="rId8"/>
    <p:sldId id="315" r:id="rId9"/>
    <p:sldId id="316" r:id="rId10"/>
    <p:sldId id="319" r:id="rId11"/>
    <p:sldId id="320" r:id="rId12"/>
    <p:sldId id="327" r:id="rId13"/>
    <p:sldId id="321" r:id="rId14"/>
    <p:sldId id="322" r:id="rId15"/>
    <p:sldId id="323" r:id="rId16"/>
    <p:sldId id="326" r:id="rId17"/>
    <p:sldId id="325" r:id="rId18"/>
    <p:sldId id="324" r:id="rId19"/>
    <p:sldId id="328" r:id="rId20"/>
    <p:sldId id="318" r:id="rId21"/>
    <p:sldId id="317" r:id="rId22"/>
  </p:sldIdLst>
  <p:sldSz cx="10691813" cy="7559675"/>
  <p:notesSz cx="6858000" cy="9144000"/>
  <p:embeddedFontLst>
    <p:embeddedFont>
      <p:font typeface="Aptos Narrow" panose="020B0004020202020204" pitchFamily="34" charset="0"/>
      <p:regular r:id="rId24"/>
      <p:bold r:id="rId25"/>
      <p:italic r:id="rId26"/>
      <p:boldItalic r:id="rId27"/>
    </p:embeddedFont>
    <p:embeddedFont>
      <p:font typeface="Catamaran Light" panose="020B0604020202020204" charset="0"/>
      <p:regular r:id="rId28"/>
      <p:bold r:id="rId29"/>
    </p:embeddedFont>
    <p:embeddedFont>
      <p:font typeface="Good Timing Rg" panose="020B0805020000020001" pitchFamily="34" charset="0"/>
      <p:bold r:id="rId30"/>
    </p:embeddedFont>
    <p:embeddedFont>
      <p:font typeface="Inter" panose="02000503000000020004" pitchFamily="2" charset="0"/>
      <p:regular r:id="rId31"/>
      <p:bold r:id="rId32"/>
    </p:embeddedFont>
    <p:embeddedFont>
      <p:font typeface="Inter Black" panose="02000503000000020004" pitchFamily="2" charset="0"/>
      <p:bold r:id="rId33"/>
    </p:embeddedFont>
    <p:embeddedFont>
      <p:font typeface="Inter ExtraBold" panose="02000503000000020004" pitchFamily="2" charset="0"/>
      <p:bold r:id="rId34"/>
    </p:embeddedFont>
    <p:embeddedFont>
      <p:font typeface="Inter Light" panose="02000503000000020004" pitchFamily="2" charset="0"/>
      <p:regular r:id="rId35"/>
    </p:embeddedFont>
    <p:embeddedFont>
      <p:font typeface="Livvic" pitchFamily="2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Segoe UI" panose="020B0502040204020203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16138"/>
    <a:srgbClr val="EB6C23"/>
    <a:srgbClr val="F3ECE5"/>
    <a:srgbClr val="6F869A"/>
    <a:srgbClr val="4D4D4D"/>
    <a:srgbClr val="D44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EDF8CA-FEA8-4894-A40E-85B8721B4E00}">
  <a:tblStyle styleId="{DEEDF8CA-FEA8-4894-A40E-85B8721B4E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38" autoAdjust="0"/>
  </p:normalViewPr>
  <p:slideViewPr>
    <p:cSldViewPr snapToGrid="0">
      <p:cViewPr varScale="1">
        <p:scale>
          <a:sx n="89" d="100"/>
          <a:sy n="89" d="100"/>
        </p:scale>
        <p:origin x="18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78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02077592-2802-95DC-A5BC-5DA61DA7C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fce81f19_0_45:notes">
            <a:extLst>
              <a:ext uri="{FF2B5EF4-FFF2-40B4-BE49-F238E27FC236}">
                <a16:creationId xmlns:a16="http://schemas.microsoft.com/office/drawing/2014/main" id="{15A75E2A-7733-9822-622F-6F9A85B3E5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fce81f19_0_45:notes">
            <a:extLst>
              <a:ext uri="{FF2B5EF4-FFF2-40B4-BE49-F238E27FC236}">
                <a16:creationId xmlns:a16="http://schemas.microsoft.com/office/drawing/2014/main" id="{C2169EA0-8503-8811-FE22-FC6872DA45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10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3A6D9FA5-C746-9DC9-237E-B7082EA88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>
            <a:extLst>
              <a:ext uri="{FF2B5EF4-FFF2-40B4-BE49-F238E27FC236}">
                <a16:creationId xmlns:a16="http://schemas.microsoft.com/office/drawing/2014/main" id="{93140459-2939-C376-E041-22186DFD8A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>
            <a:extLst>
              <a:ext uri="{FF2B5EF4-FFF2-40B4-BE49-F238E27FC236}">
                <a16:creationId xmlns:a16="http://schemas.microsoft.com/office/drawing/2014/main" id="{7B6A60A7-50E9-BB1D-DD9E-E48D3DAD6B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85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E0C535F0-C168-5250-A717-A8160C845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>
            <a:extLst>
              <a:ext uri="{FF2B5EF4-FFF2-40B4-BE49-F238E27FC236}">
                <a16:creationId xmlns:a16="http://schemas.microsoft.com/office/drawing/2014/main" id="{BD16D009-0DAB-DD0C-5CBF-1715DA26C4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>
            <a:extLst>
              <a:ext uri="{FF2B5EF4-FFF2-40B4-BE49-F238E27FC236}">
                <a16:creationId xmlns:a16="http://schemas.microsoft.com/office/drawing/2014/main" id="{67912672-A1E1-BCF0-1B89-FD6C0FBB4F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175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B998403B-7360-AD36-2B52-6EA5351CF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>
            <a:extLst>
              <a:ext uri="{FF2B5EF4-FFF2-40B4-BE49-F238E27FC236}">
                <a16:creationId xmlns:a16="http://schemas.microsoft.com/office/drawing/2014/main" id="{D28A7C26-69CC-744D-1732-70B6314EDE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>
            <a:extLst>
              <a:ext uri="{FF2B5EF4-FFF2-40B4-BE49-F238E27FC236}">
                <a16:creationId xmlns:a16="http://schemas.microsoft.com/office/drawing/2014/main" id="{6482B7BC-024E-5501-E179-3C33C4922E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1449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C57D9BEF-EBB6-979C-266F-79F00C5CF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>
            <a:extLst>
              <a:ext uri="{FF2B5EF4-FFF2-40B4-BE49-F238E27FC236}">
                <a16:creationId xmlns:a16="http://schemas.microsoft.com/office/drawing/2014/main" id="{1313E7B4-A01F-224B-22C1-3F089740E3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>
            <a:extLst>
              <a:ext uri="{FF2B5EF4-FFF2-40B4-BE49-F238E27FC236}">
                <a16:creationId xmlns:a16="http://schemas.microsoft.com/office/drawing/2014/main" id="{97D28DDB-2F79-B79C-97D5-182B1CEE55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003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DB929E34-B750-7AA3-3970-6F4BB1C56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>
            <a:extLst>
              <a:ext uri="{FF2B5EF4-FFF2-40B4-BE49-F238E27FC236}">
                <a16:creationId xmlns:a16="http://schemas.microsoft.com/office/drawing/2014/main" id="{59D35A63-C3BC-8CA4-007C-AD4EE7E7AB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>
            <a:extLst>
              <a:ext uri="{FF2B5EF4-FFF2-40B4-BE49-F238E27FC236}">
                <a16:creationId xmlns:a16="http://schemas.microsoft.com/office/drawing/2014/main" id="{8148A3A4-159C-7D65-AEE9-2C341FE51E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3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13A563B6-1321-C6B1-8A2A-7E89D686A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>
            <a:extLst>
              <a:ext uri="{FF2B5EF4-FFF2-40B4-BE49-F238E27FC236}">
                <a16:creationId xmlns:a16="http://schemas.microsoft.com/office/drawing/2014/main" id="{B7B8A766-F92F-F092-2751-E2685EFFE6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>
            <a:extLst>
              <a:ext uri="{FF2B5EF4-FFF2-40B4-BE49-F238E27FC236}">
                <a16:creationId xmlns:a16="http://schemas.microsoft.com/office/drawing/2014/main" id="{2D9B609C-8C96-68F3-EE5E-908861235D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4130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7D6F16AD-A28B-D71F-B89B-4F80B5EB2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>
            <a:extLst>
              <a:ext uri="{FF2B5EF4-FFF2-40B4-BE49-F238E27FC236}">
                <a16:creationId xmlns:a16="http://schemas.microsoft.com/office/drawing/2014/main" id="{3B43C806-59E6-DBFF-2A6F-ECF5D06CBF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>
            <a:extLst>
              <a:ext uri="{FF2B5EF4-FFF2-40B4-BE49-F238E27FC236}">
                <a16:creationId xmlns:a16="http://schemas.microsoft.com/office/drawing/2014/main" id="{EEEEB2F1-9AC5-AFEE-5920-143BA77C08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428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1BE2A9C1-528E-68C3-7EA9-21BE47A87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>
            <a:extLst>
              <a:ext uri="{FF2B5EF4-FFF2-40B4-BE49-F238E27FC236}">
                <a16:creationId xmlns:a16="http://schemas.microsoft.com/office/drawing/2014/main" id="{1F5E9A07-D790-3628-4BE7-27F89EAE36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>
            <a:extLst>
              <a:ext uri="{FF2B5EF4-FFF2-40B4-BE49-F238E27FC236}">
                <a16:creationId xmlns:a16="http://schemas.microsoft.com/office/drawing/2014/main" id="{C76366D0-BEAC-9D53-31FB-780D9F90C2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461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FC3CA2E4-08B2-95C5-D604-2610EA771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>
            <a:extLst>
              <a:ext uri="{FF2B5EF4-FFF2-40B4-BE49-F238E27FC236}">
                <a16:creationId xmlns:a16="http://schemas.microsoft.com/office/drawing/2014/main" id="{DF5C6782-700F-4D4D-E751-3C1C58CA46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>
            <a:extLst>
              <a:ext uri="{FF2B5EF4-FFF2-40B4-BE49-F238E27FC236}">
                <a16:creationId xmlns:a16="http://schemas.microsoft.com/office/drawing/2014/main" id="{63EF300C-D221-5AAA-EB38-4284C11AD6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9057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>
          <a:extLst>
            <a:ext uri="{FF2B5EF4-FFF2-40B4-BE49-F238E27FC236}">
              <a16:creationId xmlns:a16="http://schemas.microsoft.com/office/drawing/2014/main" id="{CA7FAE64-5BAB-76EB-2135-81F4A04BE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158d5a3ec_0_271:notes">
            <a:extLst>
              <a:ext uri="{FF2B5EF4-FFF2-40B4-BE49-F238E27FC236}">
                <a16:creationId xmlns:a16="http://schemas.microsoft.com/office/drawing/2014/main" id="{8654FB29-8119-5901-FFC3-9FD824BCC8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158d5a3ec_0_271:notes">
            <a:extLst>
              <a:ext uri="{FF2B5EF4-FFF2-40B4-BE49-F238E27FC236}">
                <a16:creationId xmlns:a16="http://schemas.microsoft.com/office/drawing/2014/main" id="{07B7539F-DC1E-08D6-FE24-57A862F489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47754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>
          <a:extLst>
            <a:ext uri="{FF2B5EF4-FFF2-40B4-BE49-F238E27FC236}">
              <a16:creationId xmlns:a16="http://schemas.microsoft.com/office/drawing/2014/main" id="{CD336143-F8FA-D9E0-6C48-51F2124D9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158d5a3ec_0_271:notes">
            <a:extLst>
              <a:ext uri="{FF2B5EF4-FFF2-40B4-BE49-F238E27FC236}">
                <a16:creationId xmlns:a16="http://schemas.microsoft.com/office/drawing/2014/main" id="{68151B0A-D052-7360-6357-EF0E1D48EF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158d5a3ec_0_271:notes">
            <a:extLst>
              <a:ext uri="{FF2B5EF4-FFF2-40B4-BE49-F238E27FC236}">
                <a16:creationId xmlns:a16="http://schemas.microsoft.com/office/drawing/2014/main" id="{DB313B98-D89E-E436-4761-8877415A3E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94572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6B540243-E440-15EA-9483-3256BFF6A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>
            <a:extLst>
              <a:ext uri="{FF2B5EF4-FFF2-40B4-BE49-F238E27FC236}">
                <a16:creationId xmlns:a16="http://schemas.microsoft.com/office/drawing/2014/main" id="{E456657C-6034-C6DF-B7EE-FBEC600E3E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>
            <a:extLst>
              <a:ext uri="{FF2B5EF4-FFF2-40B4-BE49-F238E27FC236}">
                <a16:creationId xmlns:a16="http://schemas.microsoft.com/office/drawing/2014/main" id="{44FD57B9-2B0E-FE8A-A94E-4EF4F58A2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7615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8742E80E-CCC0-AA7D-FCF2-6A8D562B5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>
            <a:extLst>
              <a:ext uri="{FF2B5EF4-FFF2-40B4-BE49-F238E27FC236}">
                <a16:creationId xmlns:a16="http://schemas.microsoft.com/office/drawing/2014/main" id="{E72C7C8A-BEA8-2B11-59DA-65683D82FF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>
            <a:extLst>
              <a:ext uri="{FF2B5EF4-FFF2-40B4-BE49-F238E27FC236}">
                <a16:creationId xmlns:a16="http://schemas.microsoft.com/office/drawing/2014/main" id="{E5E07F25-1F90-297C-22E2-5210A2FD6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665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769EC9BD-47D7-FE2C-2D3C-E367D9C4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>
            <a:extLst>
              <a:ext uri="{FF2B5EF4-FFF2-40B4-BE49-F238E27FC236}">
                <a16:creationId xmlns:a16="http://schemas.microsoft.com/office/drawing/2014/main" id="{1C12300B-ED60-2979-C448-8641F55B89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>
            <a:extLst>
              <a:ext uri="{FF2B5EF4-FFF2-40B4-BE49-F238E27FC236}">
                <a16:creationId xmlns:a16="http://schemas.microsoft.com/office/drawing/2014/main" id="{74B08CB6-F8E6-8DDF-323C-0E7A1D4134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352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1B355586-EE48-CC19-F9E9-D6F35CDBF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>
            <a:extLst>
              <a:ext uri="{FF2B5EF4-FFF2-40B4-BE49-F238E27FC236}">
                <a16:creationId xmlns:a16="http://schemas.microsoft.com/office/drawing/2014/main" id="{71A1C74F-AF36-B577-BADA-BE20390377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>
            <a:extLst>
              <a:ext uri="{FF2B5EF4-FFF2-40B4-BE49-F238E27FC236}">
                <a16:creationId xmlns:a16="http://schemas.microsoft.com/office/drawing/2014/main" id="{33EE70D3-FB69-4A5D-99E6-136858B556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368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3769228D-A502-FF97-E5B9-216AB2C01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>
            <a:extLst>
              <a:ext uri="{FF2B5EF4-FFF2-40B4-BE49-F238E27FC236}">
                <a16:creationId xmlns:a16="http://schemas.microsoft.com/office/drawing/2014/main" id="{FD863EC4-C15F-54B3-5F7B-9E2E2EB724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>
            <a:extLst>
              <a:ext uri="{FF2B5EF4-FFF2-40B4-BE49-F238E27FC236}">
                <a16:creationId xmlns:a16="http://schemas.microsoft.com/office/drawing/2014/main" id="{F11400C2-9183-1658-A486-4A37905A8F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533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15545" y="2500382"/>
            <a:ext cx="5369760" cy="26195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61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5613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5613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5613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5613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5613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5613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5613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561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215545" y="4712616"/>
            <a:ext cx="2808706" cy="10538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7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27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738833" y="1237569"/>
            <a:ext cx="3357328" cy="9475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738844" y="2073588"/>
            <a:ext cx="2900610" cy="7892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 idx="2"/>
          </p:nvPr>
        </p:nvSpPr>
        <p:spPr>
          <a:xfrm>
            <a:off x="4926915" y="1237569"/>
            <a:ext cx="3154576" cy="9475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4926914" y="2073588"/>
            <a:ext cx="3023735" cy="1095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ctrTitle" idx="4"/>
          </p:nvPr>
        </p:nvSpPr>
        <p:spPr>
          <a:xfrm>
            <a:off x="738842" y="4897110"/>
            <a:ext cx="3357328" cy="9475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5"/>
          </p:nvPr>
        </p:nvSpPr>
        <p:spPr>
          <a:xfrm>
            <a:off x="738844" y="5752919"/>
            <a:ext cx="2900610" cy="13906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ctrTitle" idx="6"/>
          </p:nvPr>
        </p:nvSpPr>
        <p:spPr>
          <a:xfrm rot="5400000">
            <a:off x="7379389" y="2492853"/>
            <a:ext cx="4281832" cy="5700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 idx="7"/>
          </p:nvPr>
        </p:nvSpPr>
        <p:spPr>
          <a:xfrm>
            <a:off x="4926914" y="4897120"/>
            <a:ext cx="3023735" cy="9475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5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8"/>
          </p:nvPr>
        </p:nvSpPr>
        <p:spPr>
          <a:xfrm>
            <a:off x="4926914" y="5752919"/>
            <a:ext cx="3023735" cy="1095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69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8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1070088" y="4968904"/>
            <a:ext cx="4631014" cy="9285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871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871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871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871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871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871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871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871"/>
              </a:spcBef>
              <a:spcAft>
                <a:spcPts val="1871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ubTitle" idx="2"/>
          </p:nvPr>
        </p:nvSpPr>
        <p:spPr>
          <a:xfrm>
            <a:off x="1070088" y="5885738"/>
            <a:ext cx="2129242" cy="3130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871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871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871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871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871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871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871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871"/>
              </a:spcBef>
              <a:spcAft>
                <a:spcPts val="1871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7198372" y="2910196"/>
            <a:ext cx="5116504" cy="5700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8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64462" y="654077"/>
            <a:ext cx="9962890" cy="84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64462" y="1693854"/>
            <a:ext cx="9962890" cy="502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60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3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>
          <a:extLst>
            <a:ext uri="{FF2B5EF4-FFF2-40B4-BE49-F238E27FC236}">
              <a16:creationId xmlns:a16="http://schemas.microsoft.com/office/drawing/2014/main" id="{BCF1EB6E-641E-4378-E977-A174B8263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7">
            <a:extLst>
              <a:ext uri="{FF2B5EF4-FFF2-40B4-BE49-F238E27FC236}">
                <a16:creationId xmlns:a16="http://schemas.microsoft.com/office/drawing/2014/main" id="{B1639DB2-E216-A8CA-C229-5DFDD0C967B9}"/>
              </a:ext>
            </a:extLst>
          </p:cNvPr>
          <p:cNvPicPr/>
          <p:nvPr/>
        </p:nvPicPr>
        <p:blipFill>
          <a:blip r:embed="rId3"/>
          <a:srcRect l="18055"/>
          <a:stretch/>
        </p:blipFill>
        <p:spPr>
          <a:xfrm>
            <a:off x="0" y="0"/>
            <a:ext cx="10691813" cy="755967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Retângulo 40">
            <a:extLst>
              <a:ext uri="{FF2B5EF4-FFF2-40B4-BE49-F238E27FC236}">
                <a16:creationId xmlns:a16="http://schemas.microsoft.com/office/drawing/2014/main" id="{7029CCF1-5CEB-E4AA-2ACA-E83546875B1D}"/>
              </a:ext>
            </a:extLst>
          </p:cNvPr>
          <p:cNvSpPr/>
          <p:nvPr/>
        </p:nvSpPr>
        <p:spPr>
          <a:xfrm>
            <a:off x="0" y="1"/>
            <a:ext cx="10691813" cy="755967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86144" tIns="43072" rIns="86144" bIns="43072" anchor="ctr">
            <a:noAutofit/>
          </a:bodyPr>
          <a:lstStyle/>
          <a:p>
            <a:pPr algn="ctr" defTabSz="437632"/>
            <a:endParaRPr lang="pt-BR" sz="1723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" name="Retângulo 40">
            <a:extLst>
              <a:ext uri="{FF2B5EF4-FFF2-40B4-BE49-F238E27FC236}">
                <a16:creationId xmlns:a16="http://schemas.microsoft.com/office/drawing/2014/main" id="{9C93E231-C951-B59D-0672-73C85B3DD5FC}"/>
              </a:ext>
            </a:extLst>
          </p:cNvPr>
          <p:cNvSpPr/>
          <p:nvPr/>
        </p:nvSpPr>
        <p:spPr>
          <a:xfrm>
            <a:off x="0" y="2505513"/>
            <a:ext cx="6504075" cy="2548647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86144" tIns="43072" rIns="86144" bIns="43072" anchor="ctr">
            <a:noAutofit/>
          </a:bodyPr>
          <a:lstStyle/>
          <a:p>
            <a:pPr algn="ctr" defTabSz="437632"/>
            <a:endParaRPr lang="pt-BR" sz="1723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0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5BF2BA51-0C95-C79D-092B-76A148D698A2}"/>
              </a:ext>
            </a:extLst>
          </p:cNvPr>
          <p:cNvPicPr/>
          <p:nvPr/>
        </p:nvPicPr>
        <p:blipFill>
          <a:blip r:embed="rId4"/>
          <a:srcRect r="55515"/>
          <a:stretch/>
        </p:blipFill>
        <p:spPr>
          <a:xfrm>
            <a:off x="856346" y="2935865"/>
            <a:ext cx="1710396" cy="1687942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" name="Google Shape;139;p27">
            <a:extLst>
              <a:ext uri="{FF2B5EF4-FFF2-40B4-BE49-F238E27FC236}">
                <a16:creationId xmlns:a16="http://schemas.microsoft.com/office/drawing/2014/main" id="{CAD0ABFB-948B-25C5-E389-60438383E986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13" name="Google Shape;137;p27">
            <a:extLst>
              <a:ext uri="{FF2B5EF4-FFF2-40B4-BE49-F238E27FC236}">
                <a16:creationId xmlns:a16="http://schemas.microsoft.com/office/drawing/2014/main" id="{15659D69-9E12-4806-0DDC-581FAF3FB10E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grpSp>
        <p:nvGrpSpPr>
          <p:cNvPr id="14" name="Google Shape;41406;p139">
            <a:extLst>
              <a:ext uri="{FF2B5EF4-FFF2-40B4-BE49-F238E27FC236}">
                <a16:creationId xmlns:a16="http://schemas.microsoft.com/office/drawing/2014/main" id="{81153A99-7F1D-63F3-82A6-4F56EB6A5B00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15" name="Google Shape;41407;p139">
              <a:extLst>
                <a:ext uri="{FF2B5EF4-FFF2-40B4-BE49-F238E27FC236}">
                  <a16:creationId xmlns:a16="http://schemas.microsoft.com/office/drawing/2014/main" id="{CF5CDA0E-46DF-F031-2E2D-F5FA43675CF4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16" name="Google Shape;41408;p139">
              <a:extLst>
                <a:ext uri="{FF2B5EF4-FFF2-40B4-BE49-F238E27FC236}">
                  <a16:creationId xmlns:a16="http://schemas.microsoft.com/office/drawing/2014/main" id="{287F49F2-1682-ADB7-02A4-C56DD2020F45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17" name="Google Shape;41409;p139">
              <a:extLst>
                <a:ext uri="{FF2B5EF4-FFF2-40B4-BE49-F238E27FC236}">
                  <a16:creationId xmlns:a16="http://schemas.microsoft.com/office/drawing/2014/main" id="{8ACAEB4B-C167-D3C1-2957-EA0C0D3CA3BE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sp>
        <p:nvSpPr>
          <p:cNvPr id="18" name="CaixaDeTexto 36">
            <a:extLst>
              <a:ext uri="{FF2B5EF4-FFF2-40B4-BE49-F238E27FC236}">
                <a16:creationId xmlns:a16="http://schemas.microsoft.com/office/drawing/2014/main" id="{CFD2362B-1D7A-7FD7-A45F-8B3F00BFAA91}"/>
              </a:ext>
            </a:extLst>
          </p:cNvPr>
          <p:cNvSpPr/>
          <p:nvPr/>
        </p:nvSpPr>
        <p:spPr>
          <a:xfrm>
            <a:off x="4657425" y="4790722"/>
            <a:ext cx="1831482" cy="2408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6144" tIns="43072" rIns="86144" bIns="43072" anchor="t">
            <a:spAutoFit/>
          </a:bodyPr>
          <a:lstStyle/>
          <a:p>
            <a:pPr algn="r" defTabSz="437632"/>
            <a:r>
              <a:rPr lang="pt-BR" sz="1000" b="1" dirty="0" err="1">
                <a:solidFill>
                  <a:srgbClr val="F4ECE6"/>
                </a:solidFill>
                <a:latin typeface="Segoe UI" panose="020B0502040204020203" pitchFamily="34" charset="0"/>
                <a:ea typeface="Inter Thin"/>
                <a:cs typeface="Segoe UI" panose="020B0502040204020203" pitchFamily="34" charset="0"/>
              </a:rPr>
              <a:t>Versión</a:t>
            </a:r>
            <a:r>
              <a:rPr lang="pt-BR" sz="1000" b="1" dirty="0">
                <a:solidFill>
                  <a:srgbClr val="F4ECE6"/>
                </a:solidFill>
                <a:latin typeface="Segoe UI" panose="020B0502040204020203" pitchFamily="34" charset="0"/>
                <a:ea typeface="Inter Thin"/>
                <a:cs typeface="Segoe UI" panose="020B0502040204020203" pitchFamily="34" charset="0"/>
              </a:rPr>
              <a:t> 26 de </a:t>
            </a:r>
            <a:r>
              <a:rPr lang="pt-BR" sz="1000" b="1" dirty="0" err="1">
                <a:solidFill>
                  <a:srgbClr val="F4ECE6"/>
                </a:solidFill>
                <a:latin typeface="Segoe UI" panose="020B0502040204020203" pitchFamily="34" charset="0"/>
                <a:ea typeface="Inter Thin"/>
                <a:cs typeface="Segoe UI" panose="020B0502040204020203" pitchFamily="34" charset="0"/>
              </a:rPr>
              <a:t>Enero</a:t>
            </a:r>
            <a:r>
              <a:rPr lang="pt-BR" sz="1000" b="1" dirty="0">
                <a:solidFill>
                  <a:srgbClr val="F4ECE6"/>
                </a:solidFill>
                <a:latin typeface="Segoe UI" panose="020B0502040204020203" pitchFamily="34" charset="0"/>
                <a:ea typeface="Inter Thin"/>
                <a:cs typeface="Segoe UI" panose="020B0502040204020203" pitchFamily="34" charset="0"/>
              </a:rPr>
              <a:t>.</a:t>
            </a:r>
            <a:endParaRPr lang="pt-BR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9EE4DFC-232C-E053-2BF7-B9F93C483300}"/>
              </a:ext>
            </a:extLst>
          </p:cNvPr>
          <p:cNvGrpSpPr/>
          <p:nvPr/>
        </p:nvGrpSpPr>
        <p:grpSpPr>
          <a:xfrm>
            <a:off x="2566742" y="3011739"/>
            <a:ext cx="4085119" cy="1638565"/>
            <a:chOff x="664681" y="5184675"/>
            <a:chExt cx="4085119" cy="1638565"/>
          </a:xfrm>
        </p:grpSpPr>
        <p:sp>
          <p:nvSpPr>
            <p:cNvPr id="20" name="Google Shape;158;p28">
              <a:extLst>
                <a:ext uri="{FF2B5EF4-FFF2-40B4-BE49-F238E27FC236}">
                  <a16:creationId xmlns:a16="http://schemas.microsoft.com/office/drawing/2014/main" id="{3510CBE3-569E-F39D-E120-309DD8F1C32A}"/>
                </a:ext>
              </a:extLst>
            </p:cNvPr>
            <p:cNvSpPr txBox="1">
              <a:spLocks/>
            </p:cNvSpPr>
            <p:nvPr/>
          </p:nvSpPr>
          <p:spPr>
            <a:xfrm>
              <a:off x="664681" y="5184675"/>
              <a:ext cx="2154720" cy="646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321" tIns="102321" rIns="102321" bIns="10232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ivvic"/>
                <a:buNone/>
                <a:defRPr sz="5613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r>
                <a:rPr lang="es" sz="2000" dirty="0">
                  <a:solidFill>
                    <a:schemeClr val="lt1"/>
                  </a:solidFill>
                  <a:latin typeface="Aptos Narrow" panose="020B0004020202020204" pitchFamily="34" charset="0"/>
                </a:rPr>
                <a:t>SISTEMA</a:t>
              </a:r>
            </a:p>
          </p:txBody>
        </p:sp>
        <p:sp>
          <p:nvSpPr>
            <p:cNvPr id="21" name="Google Shape;158;p28">
              <a:extLst>
                <a:ext uri="{FF2B5EF4-FFF2-40B4-BE49-F238E27FC236}">
                  <a16:creationId xmlns:a16="http://schemas.microsoft.com/office/drawing/2014/main" id="{30A5D498-7B9D-71F2-3F27-75E5745C65A9}"/>
                </a:ext>
              </a:extLst>
            </p:cNvPr>
            <p:cNvSpPr txBox="1">
              <a:spLocks/>
            </p:cNvSpPr>
            <p:nvPr/>
          </p:nvSpPr>
          <p:spPr>
            <a:xfrm>
              <a:off x="664682" y="5718135"/>
              <a:ext cx="4085118" cy="646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321" tIns="102321" rIns="102321" bIns="10232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ivvic"/>
                <a:buNone/>
                <a:defRPr sz="5613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r>
                <a:rPr lang="es" sz="4000" dirty="0">
                  <a:solidFill>
                    <a:schemeClr val="lt1"/>
                  </a:solidFill>
                  <a:latin typeface="Good Timing Rg" panose="020B0805020000020001" pitchFamily="34" charset="0"/>
                </a:rPr>
                <a:t>DRY CLICK</a:t>
              </a:r>
            </a:p>
          </p:txBody>
        </p:sp>
        <p:sp>
          <p:nvSpPr>
            <p:cNvPr id="22" name="Google Shape;158;p28">
              <a:extLst>
                <a:ext uri="{FF2B5EF4-FFF2-40B4-BE49-F238E27FC236}">
                  <a16:creationId xmlns:a16="http://schemas.microsoft.com/office/drawing/2014/main" id="{0E22DCFE-A91A-66D7-2194-C455ED292230}"/>
                </a:ext>
              </a:extLst>
            </p:cNvPr>
            <p:cNvSpPr txBox="1">
              <a:spLocks/>
            </p:cNvSpPr>
            <p:nvPr/>
          </p:nvSpPr>
          <p:spPr>
            <a:xfrm>
              <a:off x="3232228" y="6176577"/>
              <a:ext cx="1278418" cy="646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321" tIns="102321" rIns="102321" bIns="10232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ivvic"/>
                <a:buNone/>
                <a:defRPr sz="5613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r>
                <a:rPr lang="es" sz="4000" dirty="0">
                  <a:solidFill>
                    <a:schemeClr val="lt1"/>
                  </a:solidFill>
                  <a:latin typeface="Good Timing Rg" panose="020B0805020000020001" pitchFamily="34" charset="0"/>
                </a:rPr>
                <a:t>G2</a:t>
              </a:r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17DD5C8-D84E-7CCE-5C6D-D7359CF83122}"/>
              </a:ext>
            </a:extLst>
          </p:cNvPr>
          <p:cNvSpPr txBox="1"/>
          <p:nvPr/>
        </p:nvSpPr>
        <p:spPr>
          <a:xfrm>
            <a:off x="579755" y="7259570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379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5E71185C-9EBD-EE32-E3F9-3BFD0B835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D1507B3-36A7-CC0C-2DAE-865350FCF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96" y="0"/>
            <a:ext cx="4252317" cy="7559675"/>
          </a:xfrm>
          <a:prstGeom prst="rect">
            <a:avLst/>
          </a:prstGeom>
        </p:spPr>
      </p:pic>
      <p:sp>
        <p:nvSpPr>
          <p:cNvPr id="10" name="Retângulo 10">
            <a:extLst>
              <a:ext uri="{FF2B5EF4-FFF2-40B4-BE49-F238E27FC236}">
                <a16:creationId xmlns:a16="http://schemas.microsoft.com/office/drawing/2014/main" id="{E0D7B061-C003-FAEC-D75A-0BDC7E14CAC6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B147E4B9-682A-18B0-2DAF-D80EFBE53E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85" r="17716"/>
          <a:stretch>
            <a:fillRect/>
          </a:stretch>
        </p:blipFill>
        <p:spPr>
          <a:xfrm>
            <a:off x="433621" y="1302234"/>
            <a:ext cx="6228856" cy="5447863"/>
          </a:xfrm>
          <a:prstGeom prst="rect">
            <a:avLst/>
          </a:prstGeom>
        </p:spPr>
      </p:pic>
      <p:sp>
        <p:nvSpPr>
          <p:cNvPr id="12" name="Google Shape;136;p27">
            <a:extLst>
              <a:ext uri="{FF2B5EF4-FFF2-40B4-BE49-F238E27FC236}">
                <a16:creationId xmlns:a16="http://schemas.microsoft.com/office/drawing/2014/main" id="{C56A0382-C2EC-D4CA-F254-6A76D7B4899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8427" y="370904"/>
            <a:ext cx="6623265" cy="545601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USO DE LAS PIEZAS – MÓDULOS DE ESQUINA</a:t>
            </a:r>
            <a:br>
              <a:rPr lang="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Invierta en una fachada moderna y duradera. Elija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Dry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Click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  <a:endParaRPr sz="1000" dirty="0">
              <a:solidFill>
                <a:schemeClr val="bg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19" name="Google Shape;139;p27">
            <a:extLst>
              <a:ext uri="{FF2B5EF4-FFF2-40B4-BE49-F238E27FC236}">
                <a16:creationId xmlns:a16="http://schemas.microsoft.com/office/drawing/2014/main" id="{D988C920-CDEF-6EC4-3675-211A111EBD98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7A38A08-33A6-C9B9-8BC8-75EF92D55532}"/>
              </a:ext>
            </a:extLst>
          </p:cNvPr>
          <p:cNvSpPr txBox="1"/>
          <p:nvPr/>
        </p:nvSpPr>
        <p:spPr>
          <a:xfrm>
            <a:off x="229016" y="7001895"/>
            <a:ext cx="744875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14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10</a:t>
            </a:r>
          </a:p>
        </p:txBody>
      </p:sp>
      <p:pic>
        <p:nvPicPr>
          <p:cNvPr id="24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26D29405-35DF-37E6-0063-44231F5D5539}"/>
              </a:ext>
            </a:extLst>
          </p:cNvPr>
          <p:cNvPicPr/>
          <p:nvPr/>
        </p:nvPicPr>
        <p:blipFill>
          <a:blip r:embed="rId5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" name="Google Shape;41406;p139">
            <a:extLst>
              <a:ext uri="{FF2B5EF4-FFF2-40B4-BE49-F238E27FC236}">
                <a16:creationId xmlns:a16="http://schemas.microsoft.com/office/drawing/2014/main" id="{990319EC-3AAB-1EC7-4B4D-39214FB8590E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27" name="Google Shape;41407;p139">
              <a:extLst>
                <a:ext uri="{FF2B5EF4-FFF2-40B4-BE49-F238E27FC236}">
                  <a16:creationId xmlns:a16="http://schemas.microsoft.com/office/drawing/2014/main" id="{D5445FF1-EF69-F99A-2E5C-11FF7BE1EC1C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8" name="Google Shape;41408;p139">
              <a:extLst>
                <a:ext uri="{FF2B5EF4-FFF2-40B4-BE49-F238E27FC236}">
                  <a16:creationId xmlns:a16="http://schemas.microsoft.com/office/drawing/2014/main" id="{4F757D65-9A07-9A95-E414-9B078CA97CE3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9" name="Google Shape;41409;p139">
              <a:extLst>
                <a:ext uri="{FF2B5EF4-FFF2-40B4-BE49-F238E27FC236}">
                  <a16:creationId xmlns:a16="http://schemas.microsoft.com/office/drawing/2014/main" id="{AAC49097-78AE-76E8-6E1D-26FEA33D8C74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sp>
        <p:nvSpPr>
          <p:cNvPr id="7" name="Google Shape;136;p27">
            <a:extLst>
              <a:ext uri="{FF2B5EF4-FFF2-40B4-BE49-F238E27FC236}">
                <a16:creationId xmlns:a16="http://schemas.microsoft.com/office/drawing/2014/main" id="{C6D7F379-22D0-E4ED-480C-84C2B8526D0E}"/>
              </a:ext>
            </a:extLst>
          </p:cNvPr>
          <p:cNvSpPr txBox="1">
            <a:spLocks/>
          </p:cNvSpPr>
          <p:nvPr/>
        </p:nvSpPr>
        <p:spPr>
          <a:xfrm>
            <a:off x="534314" y="2264281"/>
            <a:ext cx="1921745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</a:t>
            </a:r>
            <a:r>
              <a:rPr lang="pt-BR" sz="1000" b="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Encaje</a:t>
            </a: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– 39.2430c</a:t>
            </a:r>
          </a:p>
        </p:txBody>
      </p:sp>
      <p:sp>
        <p:nvSpPr>
          <p:cNvPr id="21" name="Google Shape;136;p27">
            <a:extLst>
              <a:ext uri="{FF2B5EF4-FFF2-40B4-BE49-F238E27FC236}">
                <a16:creationId xmlns:a16="http://schemas.microsoft.com/office/drawing/2014/main" id="{B5576055-4A11-29BA-225E-86CEE2B060E6}"/>
              </a:ext>
            </a:extLst>
          </p:cNvPr>
          <p:cNvSpPr txBox="1">
            <a:spLocks/>
          </p:cNvSpPr>
          <p:nvPr/>
        </p:nvSpPr>
        <p:spPr>
          <a:xfrm>
            <a:off x="661314" y="5379501"/>
            <a:ext cx="1943299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Inicio – 39.2431C</a:t>
            </a:r>
          </a:p>
        </p:txBody>
      </p:sp>
      <p:sp>
        <p:nvSpPr>
          <p:cNvPr id="31" name="Google Shape;136;p27">
            <a:extLst>
              <a:ext uri="{FF2B5EF4-FFF2-40B4-BE49-F238E27FC236}">
                <a16:creationId xmlns:a16="http://schemas.microsoft.com/office/drawing/2014/main" id="{101685A4-0A07-FD70-8762-0965BE9EE8AE}"/>
              </a:ext>
            </a:extLst>
          </p:cNvPr>
          <p:cNvSpPr txBox="1">
            <a:spLocks/>
          </p:cNvSpPr>
          <p:nvPr/>
        </p:nvSpPr>
        <p:spPr>
          <a:xfrm>
            <a:off x="2602918" y="4334270"/>
            <a:ext cx="1943299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Click – 39.2432C</a:t>
            </a:r>
          </a:p>
        </p:txBody>
      </p:sp>
      <p:sp>
        <p:nvSpPr>
          <p:cNvPr id="40" name="Google Shape;136;p27">
            <a:extLst>
              <a:ext uri="{FF2B5EF4-FFF2-40B4-BE49-F238E27FC236}">
                <a16:creationId xmlns:a16="http://schemas.microsoft.com/office/drawing/2014/main" id="{E78722E9-88B2-4E20-4081-5D1FBA17FB65}"/>
              </a:ext>
            </a:extLst>
          </p:cNvPr>
          <p:cNvSpPr txBox="1">
            <a:spLocks/>
          </p:cNvSpPr>
          <p:nvPr/>
        </p:nvSpPr>
        <p:spPr>
          <a:xfrm>
            <a:off x="2484037" y="3314236"/>
            <a:ext cx="2024932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Click – 39.2432c</a:t>
            </a:r>
          </a:p>
        </p:txBody>
      </p:sp>
      <p:sp>
        <p:nvSpPr>
          <p:cNvPr id="47" name="Google Shape;136;p27">
            <a:extLst>
              <a:ext uri="{FF2B5EF4-FFF2-40B4-BE49-F238E27FC236}">
                <a16:creationId xmlns:a16="http://schemas.microsoft.com/office/drawing/2014/main" id="{7DDEB0F2-73AA-DB11-0988-77CB6F04E347}"/>
              </a:ext>
            </a:extLst>
          </p:cNvPr>
          <p:cNvSpPr txBox="1">
            <a:spLocks/>
          </p:cNvSpPr>
          <p:nvPr/>
        </p:nvSpPr>
        <p:spPr>
          <a:xfrm>
            <a:off x="2811375" y="2264375"/>
            <a:ext cx="1921745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</a:t>
            </a:r>
            <a:r>
              <a:rPr lang="pt-BR" sz="1000" b="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Encaje</a:t>
            </a: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– 39.2430C</a:t>
            </a:r>
          </a:p>
        </p:txBody>
      </p:sp>
      <p:sp>
        <p:nvSpPr>
          <p:cNvPr id="50" name="Google Shape;136;p27">
            <a:extLst>
              <a:ext uri="{FF2B5EF4-FFF2-40B4-BE49-F238E27FC236}">
                <a16:creationId xmlns:a16="http://schemas.microsoft.com/office/drawing/2014/main" id="{057273D8-0B57-29A1-2962-24CB35CBB468}"/>
              </a:ext>
            </a:extLst>
          </p:cNvPr>
          <p:cNvSpPr txBox="1">
            <a:spLocks/>
          </p:cNvSpPr>
          <p:nvPr/>
        </p:nvSpPr>
        <p:spPr>
          <a:xfrm>
            <a:off x="2747784" y="5352995"/>
            <a:ext cx="1943299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Inicio – 39.2431C</a:t>
            </a: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957D28AA-6E89-072B-BF7D-152E6F2ACC4E}"/>
              </a:ext>
            </a:extLst>
          </p:cNvPr>
          <p:cNvSpPr/>
          <p:nvPr/>
        </p:nvSpPr>
        <p:spPr>
          <a:xfrm>
            <a:off x="380425" y="2809562"/>
            <a:ext cx="594079" cy="594079"/>
          </a:xfrm>
          <a:prstGeom prst="ellipse">
            <a:avLst/>
          </a:prstGeom>
          <a:solidFill>
            <a:srgbClr val="FFC000">
              <a:alpha val="3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E8A818DC-DA0D-3EFA-AAD8-EEAE69A9936E}"/>
              </a:ext>
            </a:extLst>
          </p:cNvPr>
          <p:cNvSpPr/>
          <p:nvPr/>
        </p:nvSpPr>
        <p:spPr>
          <a:xfrm>
            <a:off x="1194363" y="1820792"/>
            <a:ext cx="594079" cy="594079"/>
          </a:xfrm>
          <a:prstGeom prst="ellipse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E370D099-E1C3-EA15-DD4D-15DBDDC6F1A6}"/>
              </a:ext>
            </a:extLst>
          </p:cNvPr>
          <p:cNvSpPr/>
          <p:nvPr/>
        </p:nvSpPr>
        <p:spPr>
          <a:xfrm>
            <a:off x="3469089" y="1820791"/>
            <a:ext cx="594079" cy="594079"/>
          </a:xfrm>
          <a:prstGeom prst="ellipse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CB7DEEAF-E0F2-438A-6420-02070D3AB8BD}"/>
              </a:ext>
            </a:extLst>
          </p:cNvPr>
          <p:cNvSpPr/>
          <p:nvPr/>
        </p:nvSpPr>
        <p:spPr>
          <a:xfrm>
            <a:off x="352765" y="4715014"/>
            <a:ext cx="594079" cy="594079"/>
          </a:xfrm>
          <a:prstGeom prst="ellipse">
            <a:avLst/>
          </a:prstGeom>
          <a:solidFill>
            <a:srgbClr val="FFC000">
              <a:alpha val="3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01045E23-FBD0-EAB9-9FD8-7A7A9C037CCF}"/>
              </a:ext>
            </a:extLst>
          </p:cNvPr>
          <p:cNvSpPr/>
          <p:nvPr/>
        </p:nvSpPr>
        <p:spPr>
          <a:xfrm>
            <a:off x="4274533" y="4733730"/>
            <a:ext cx="594079" cy="594079"/>
          </a:xfrm>
          <a:prstGeom prst="ellipse">
            <a:avLst/>
          </a:prstGeom>
          <a:solidFill>
            <a:schemeClr val="bg2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573281DB-83A1-9403-BAA0-E0FD9056E92D}"/>
              </a:ext>
            </a:extLst>
          </p:cNvPr>
          <p:cNvSpPr/>
          <p:nvPr/>
        </p:nvSpPr>
        <p:spPr>
          <a:xfrm>
            <a:off x="4291890" y="2860359"/>
            <a:ext cx="594079" cy="594079"/>
          </a:xfrm>
          <a:prstGeom prst="ellipse">
            <a:avLst/>
          </a:prstGeom>
          <a:solidFill>
            <a:schemeClr val="bg2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1B97606E-F2D9-B27E-AC22-525FB8716BEB}"/>
              </a:ext>
            </a:extLst>
          </p:cNvPr>
          <p:cNvSpPr/>
          <p:nvPr/>
        </p:nvSpPr>
        <p:spPr>
          <a:xfrm>
            <a:off x="1181663" y="5738883"/>
            <a:ext cx="594079" cy="594079"/>
          </a:xfrm>
          <a:prstGeom prst="ellipse">
            <a:avLst/>
          </a:prstGeom>
          <a:solidFill>
            <a:srgbClr val="FFC000">
              <a:alpha val="3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082498D1-4FA5-A95A-21A4-AF439C3A4BF6}"/>
              </a:ext>
            </a:extLst>
          </p:cNvPr>
          <p:cNvSpPr/>
          <p:nvPr/>
        </p:nvSpPr>
        <p:spPr>
          <a:xfrm>
            <a:off x="3461614" y="5727754"/>
            <a:ext cx="594079" cy="594079"/>
          </a:xfrm>
          <a:prstGeom prst="ellipse">
            <a:avLst/>
          </a:prstGeom>
          <a:solidFill>
            <a:srgbClr val="FFC000">
              <a:alpha val="3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2" name="Conector de Seta Reta 61">
            <a:extLst>
              <a:ext uri="{FF2B5EF4-FFF2-40B4-BE49-F238E27FC236}">
                <a16:creationId xmlns:a16="http://schemas.microsoft.com/office/drawing/2014/main" id="{9C6D4CA7-513D-ADE4-5AD5-C72E75A8CD6E}"/>
              </a:ext>
            </a:extLst>
          </p:cNvPr>
          <p:cNvCxnSpPr>
            <a:cxnSpLocks/>
          </p:cNvCxnSpPr>
          <p:nvPr/>
        </p:nvCxnSpPr>
        <p:spPr>
          <a:xfrm flipH="1" flipV="1">
            <a:off x="2445006" y="6087229"/>
            <a:ext cx="880480" cy="42266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Google Shape;136;p27">
            <a:extLst>
              <a:ext uri="{FF2B5EF4-FFF2-40B4-BE49-F238E27FC236}">
                <a16:creationId xmlns:a16="http://schemas.microsoft.com/office/drawing/2014/main" id="{0B787165-9470-F63A-F587-623F7746E296}"/>
              </a:ext>
            </a:extLst>
          </p:cNvPr>
          <p:cNvSpPr txBox="1">
            <a:spLocks/>
          </p:cNvSpPr>
          <p:nvPr/>
        </p:nvSpPr>
        <p:spPr>
          <a:xfrm>
            <a:off x="3301130" y="6226794"/>
            <a:ext cx="4413177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Unión con suelo/piso u otro material</a:t>
            </a:r>
          </a:p>
        </p:txBody>
      </p:sp>
      <p:cxnSp>
        <p:nvCxnSpPr>
          <p:cNvPr id="65" name="Conector de Seta Reta 64">
            <a:extLst>
              <a:ext uri="{FF2B5EF4-FFF2-40B4-BE49-F238E27FC236}">
                <a16:creationId xmlns:a16="http://schemas.microsoft.com/office/drawing/2014/main" id="{B8D9566E-AB2A-80E1-E008-7076C4E06323}"/>
              </a:ext>
            </a:extLst>
          </p:cNvPr>
          <p:cNvCxnSpPr>
            <a:cxnSpLocks/>
          </p:cNvCxnSpPr>
          <p:nvPr/>
        </p:nvCxnSpPr>
        <p:spPr>
          <a:xfrm flipH="1" flipV="1">
            <a:off x="577582" y="3812763"/>
            <a:ext cx="880480" cy="42266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Google Shape;136;p27">
            <a:extLst>
              <a:ext uri="{FF2B5EF4-FFF2-40B4-BE49-F238E27FC236}">
                <a16:creationId xmlns:a16="http://schemas.microsoft.com/office/drawing/2014/main" id="{155AA0F1-6803-F03A-1D6A-81B967022277}"/>
              </a:ext>
            </a:extLst>
          </p:cNvPr>
          <p:cNvSpPr txBox="1">
            <a:spLocks/>
          </p:cNvSpPr>
          <p:nvPr/>
        </p:nvSpPr>
        <p:spPr>
          <a:xfrm>
            <a:off x="1433706" y="3952328"/>
            <a:ext cx="4413177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Unión </a:t>
            </a:r>
            <a:r>
              <a:rPr lang="pt-BR" sz="1000" b="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con</a:t>
            </a: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pt-BR" sz="1000" b="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otro</a:t>
            </a: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material</a:t>
            </a:r>
          </a:p>
        </p:txBody>
      </p:sp>
      <p:sp>
        <p:nvSpPr>
          <p:cNvPr id="67" name="Google Shape;136;p27">
            <a:extLst>
              <a:ext uri="{FF2B5EF4-FFF2-40B4-BE49-F238E27FC236}">
                <a16:creationId xmlns:a16="http://schemas.microsoft.com/office/drawing/2014/main" id="{BC1F43D9-211A-6D3C-2946-6835E09634FB}"/>
              </a:ext>
            </a:extLst>
          </p:cNvPr>
          <p:cNvSpPr txBox="1">
            <a:spLocks/>
          </p:cNvSpPr>
          <p:nvPr/>
        </p:nvSpPr>
        <p:spPr>
          <a:xfrm>
            <a:off x="973891" y="4743326"/>
            <a:ext cx="1943299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Inicio – 39.2431C</a:t>
            </a:r>
          </a:p>
        </p:txBody>
      </p:sp>
      <p:sp>
        <p:nvSpPr>
          <p:cNvPr id="68" name="Google Shape;136;p27">
            <a:extLst>
              <a:ext uri="{FF2B5EF4-FFF2-40B4-BE49-F238E27FC236}">
                <a16:creationId xmlns:a16="http://schemas.microsoft.com/office/drawing/2014/main" id="{1BD424A6-5248-FC6D-F32A-28873892F1B2}"/>
              </a:ext>
            </a:extLst>
          </p:cNvPr>
          <p:cNvSpPr txBox="1">
            <a:spLocks/>
          </p:cNvSpPr>
          <p:nvPr/>
        </p:nvSpPr>
        <p:spPr>
          <a:xfrm>
            <a:off x="973891" y="2838313"/>
            <a:ext cx="1943299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Inicio – 39.2431c</a:t>
            </a:r>
          </a:p>
        </p:txBody>
      </p:sp>
      <p:sp>
        <p:nvSpPr>
          <p:cNvPr id="69" name="Google Shape;136;p27">
            <a:extLst>
              <a:ext uri="{FF2B5EF4-FFF2-40B4-BE49-F238E27FC236}">
                <a16:creationId xmlns:a16="http://schemas.microsoft.com/office/drawing/2014/main" id="{DB11FA19-C194-94FE-7DED-0B490CE16FF2}"/>
              </a:ext>
            </a:extLst>
          </p:cNvPr>
          <p:cNvSpPr txBox="1">
            <a:spLocks/>
          </p:cNvSpPr>
          <p:nvPr/>
        </p:nvSpPr>
        <p:spPr>
          <a:xfrm>
            <a:off x="359738" y="6420627"/>
            <a:ext cx="5892830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El uso del perfil de inicio es opcional y dependerá del acabado deseado por el cliente.</a:t>
            </a:r>
          </a:p>
        </p:txBody>
      </p:sp>
      <p:sp>
        <p:nvSpPr>
          <p:cNvPr id="2" name="Google Shape;137;p27">
            <a:extLst>
              <a:ext uri="{FF2B5EF4-FFF2-40B4-BE49-F238E27FC236}">
                <a16:creationId xmlns:a16="http://schemas.microsoft.com/office/drawing/2014/main" id="{3D3F2CD2-A9E7-7070-0243-159B7BFEBD5D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38F9D88-9D84-8DBE-72D1-B31BF21FE655}"/>
              </a:ext>
            </a:extLst>
          </p:cNvPr>
          <p:cNvSpPr txBox="1"/>
          <p:nvPr/>
        </p:nvSpPr>
        <p:spPr>
          <a:xfrm>
            <a:off x="768428" y="7065632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493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BA3D73A0-7F28-D6A2-B3DF-6D7A16B75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FC497B2-01DD-4AFF-D404-CB2E72A29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40586" y="-2"/>
            <a:ext cx="4252317" cy="7559675"/>
          </a:xfrm>
          <a:prstGeom prst="rect">
            <a:avLst/>
          </a:prstGeom>
        </p:spPr>
      </p:pic>
      <p:sp>
        <p:nvSpPr>
          <p:cNvPr id="10" name="Retângulo 10">
            <a:extLst>
              <a:ext uri="{FF2B5EF4-FFF2-40B4-BE49-F238E27FC236}">
                <a16:creationId xmlns:a16="http://schemas.microsoft.com/office/drawing/2014/main" id="{87570640-8456-00BB-3345-5B853054E6D1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" name="Google Shape;136;p27">
            <a:extLst>
              <a:ext uri="{FF2B5EF4-FFF2-40B4-BE49-F238E27FC236}">
                <a16:creationId xmlns:a16="http://schemas.microsoft.com/office/drawing/2014/main" id="{7D875735-DE98-0C36-C827-593BC3FE0F7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8427" y="370904"/>
            <a:ext cx="6623265" cy="545601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USO DE PIEZAS – MÓDULOS CENTRALES</a:t>
            </a:r>
            <a:br>
              <a:rPr lang="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Invierta en una fachada moderna y duradera. Elija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Dry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Click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  <a:b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endParaRPr sz="1000" dirty="0">
              <a:solidFill>
                <a:schemeClr val="bg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19" name="Google Shape;139;p27">
            <a:extLst>
              <a:ext uri="{FF2B5EF4-FFF2-40B4-BE49-F238E27FC236}">
                <a16:creationId xmlns:a16="http://schemas.microsoft.com/office/drawing/2014/main" id="{0AD031CF-7C8A-88F9-F197-83283457DEF8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FD3A867-34FB-1074-0F3E-A645108B3B24}"/>
              </a:ext>
            </a:extLst>
          </p:cNvPr>
          <p:cNvSpPr txBox="1"/>
          <p:nvPr/>
        </p:nvSpPr>
        <p:spPr>
          <a:xfrm>
            <a:off x="229016" y="7001895"/>
            <a:ext cx="744875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14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11</a:t>
            </a:r>
          </a:p>
        </p:txBody>
      </p:sp>
      <p:pic>
        <p:nvPicPr>
          <p:cNvPr id="24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79DB215F-24C3-2473-B20B-8FB5788195D7}"/>
              </a:ext>
            </a:extLst>
          </p:cNvPr>
          <p:cNvPicPr/>
          <p:nvPr/>
        </p:nvPicPr>
        <p:blipFill>
          <a:blip r:embed="rId4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" name="Google Shape;41406;p139">
            <a:extLst>
              <a:ext uri="{FF2B5EF4-FFF2-40B4-BE49-F238E27FC236}">
                <a16:creationId xmlns:a16="http://schemas.microsoft.com/office/drawing/2014/main" id="{EE658B8B-80FE-75ED-1BF2-E5B60E855C12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27" name="Google Shape;41407;p139">
              <a:extLst>
                <a:ext uri="{FF2B5EF4-FFF2-40B4-BE49-F238E27FC236}">
                  <a16:creationId xmlns:a16="http://schemas.microsoft.com/office/drawing/2014/main" id="{BDB5E5B8-1917-FA34-0C4A-86CD93719D5D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8" name="Google Shape;41408;p139">
              <a:extLst>
                <a:ext uri="{FF2B5EF4-FFF2-40B4-BE49-F238E27FC236}">
                  <a16:creationId xmlns:a16="http://schemas.microsoft.com/office/drawing/2014/main" id="{0BFE7A3C-D7BD-73C5-E6DF-608CBBAC5736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9" name="Google Shape;41409;p139">
              <a:extLst>
                <a:ext uri="{FF2B5EF4-FFF2-40B4-BE49-F238E27FC236}">
                  <a16:creationId xmlns:a16="http://schemas.microsoft.com/office/drawing/2014/main" id="{41CE3863-0C78-EFE1-A586-BE1669048553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pic>
        <p:nvPicPr>
          <p:cNvPr id="72" name="Imagem 71">
            <a:extLst>
              <a:ext uri="{FF2B5EF4-FFF2-40B4-BE49-F238E27FC236}">
                <a16:creationId xmlns:a16="http://schemas.microsoft.com/office/drawing/2014/main" id="{5E774B76-CAC7-BA64-F2E8-15CB3A9560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729" t="9835" r="22656"/>
          <a:stretch>
            <a:fillRect/>
          </a:stretch>
        </p:blipFill>
        <p:spPr>
          <a:xfrm>
            <a:off x="510474" y="1233826"/>
            <a:ext cx="6160040" cy="5724961"/>
          </a:xfrm>
          <a:prstGeom prst="rect">
            <a:avLst/>
          </a:prstGeom>
        </p:spPr>
      </p:pic>
      <p:sp>
        <p:nvSpPr>
          <p:cNvPr id="11" name="Google Shape;136;p27">
            <a:extLst>
              <a:ext uri="{FF2B5EF4-FFF2-40B4-BE49-F238E27FC236}">
                <a16:creationId xmlns:a16="http://schemas.microsoft.com/office/drawing/2014/main" id="{74B84C8D-7838-647E-DAF9-0636D4F00A8E}"/>
              </a:ext>
            </a:extLst>
          </p:cNvPr>
          <p:cNvSpPr txBox="1">
            <a:spLocks/>
          </p:cNvSpPr>
          <p:nvPr/>
        </p:nvSpPr>
        <p:spPr>
          <a:xfrm>
            <a:off x="1394028" y="2099181"/>
            <a:ext cx="1921745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</a:t>
            </a:r>
            <a:r>
              <a:rPr lang="pt-BR" sz="1000" b="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Encaje</a:t>
            </a: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– 39.2430c</a:t>
            </a:r>
          </a:p>
        </p:txBody>
      </p:sp>
      <p:sp>
        <p:nvSpPr>
          <p:cNvPr id="15" name="Google Shape;136;p27">
            <a:extLst>
              <a:ext uri="{FF2B5EF4-FFF2-40B4-BE49-F238E27FC236}">
                <a16:creationId xmlns:a16="http://schemas.microsoft.com/office/drawing/2014/main" id="{2D9B7440-AE27-CF15-D9AC-EB3B5C3F11CD}"/>
              </a:ext>
            </a:extLst>
          </p:cNvPr>
          <p:cNvSpPr txBox="1">
            <a:spLocks/>
          </p:cNvSpPr>
          <p:nvPr/>
        </p:nvSpPr>
        <p:spPr>
          <a:xfrm>
            <a:off x="3858739" y="2978507"/>
            <a:ext cx="1632188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Click – 39.2432C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166FAED1-DC08-424D-85A0-FA7C343DC82B}"/>
              </a:ext>
            </a:extLst>
          </p:cNvPr>
          <p:cNvSpPr/>
          <p:nvPr/>
        </p:nvSpPr>
        <p:spPr>
          <a:xfrm>
            <a:off x="1795690" y="1655692"/>
            <a:ext cx="594079" cy="594079"/>
          </a:xfrm>
          <a:prstGeom prst="ellipse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138E87CD-B9CB-8D75-86E1-ADF773766912}"/>
              </a:ext>
            </a:extLst>
          </p:cNvPr>
          <p:cNvSpPr/>
          <p:nvPr/>
        </p:nvSpPr>
        <p:spPr>
          <a:xfrm>
            <a:off x="5281967" y="2569887"/>
            <a:ext cx="594079" cy="594079"/>
          </a:xfrm>
          <a:prstGeom prst="ellipse">
            <a:avLst/>
          </a:prstGeom>
          <a:solidFill>
            <a:schemeClr val="bg2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Google Shape;136;p27">
            <a:extLst>
              <a:ext uri="{FF2B5EF4-FFF2-40B4-BE49-F238E27FC236}">
                <a16:creationId xmlns:a16="http://schemas.microsoft.com/office/drawing/2014/main" id="{6D199C32-B687-1D41-93F5-439C818896FF}"/>
              </a:ext>
            </a:extLst>
          </p:cNvPr>
          <p:cNvSpPr txBox="1">
            <a:spLocks/>
          </p:cNvSpPr>
          <p:nvPr/>
        </p:nvSpPr>
        <p:spPr>
          <a:xfrm>
            <a:off x="3695171" y="2099181"/>
            <a:ext cx="1921745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</a:t>
            </a:r>
            <a:r>
              <a:rPr lang="pt-BR" sz="1000" b="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Encaje</a:t>
            </a: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– 39.2430c</a:t>
            </a: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D38335D8-7C57-9A24-174D-6180AC378D93}"/>
              </a:ext>
            </a:extLst>
          </p:cNvPr>
          <p:cNvSpPr/>
          <p:nvPr/>
        </p:nvSpPr>
        <p:spPr>
          <a:xfrm>
            <a:off x="4355220" y="1655692"/>
            <a:ext cx="594079" cy="594079"/>
          </a:xfrm>
          <a:prstGeom prst="ellipse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Google Shape;136;p27">
            <a:extLst>
              <a:ext uri="{FF2B5EF4-FFF2-40B4-BE49-F238E27FC236}">
                <a16:creationId xmlns:a16="http://schemas.microsoft.com/office/drawing/2014/main" id="{BD0D2503-554C-CAAD-F3F8-59DA6FC53588}"/>
              </a:ext>
            </a:extLst>
          </p:cNvPr>
          <p:cNvSpPr txBox="1">
            <a:spLocks/>
          </p:cNvSpPr>
          <p:nvPr/>
        </p:nvSpPr>
        <p:spPr>
          <a:xfrm>
            <a:off x="3807158" y="4929335"/>
            <a:ext cx="1632188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Click – 39.2432C</a:t>
            </a:r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15AE8DCE-8788-FE08-09D7-3F564CF202B1}"/>
              </a:ext>
            </a:extLst>
          </p:cNvPr>
          <p:cNvSpPr/>
          <p:nvPr/>
        </p:nvSpPr>
        <p:spPr>
          <a:xfrm>
            <a:off x="5297626" y="5255638"/>
            <a:ext cx="594079" cy="594079"/>
          </a:xfrm>
          <a:prstGeom prst="ellipse">
            <a:avLst/>
          </a:prstGeom>
          <a:solidFill>
            <a:schemeClr val="bg2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Google Shape;136;p27">
            <a:extLst>
              <a:ext uri="{FF2B5EF4-FFF2-40B4-BE49-F238E27FC236}">
                <a16:creationId xmlns:a16="http://schemas.microsoft.com/office/drawing/2014/main" id="{D90CC591-EABD-61F8-8777-325A05DD697C}"/>
              </a:ext>
            </a:extLst>
          </p:cNvPr>
          <p:cNvSpPr txBox="1">
            <a:spLocks/>
          </p:cNvSpPr>
          <p:nvPr/>
        </p:nvSpPr>
        <p:spPr>
          <a:xfrm>
            <a:off x="1357947" y="6607486"/>
            <a:ext cx="1632188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Click – 39.2432C</a:t>
            </a: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F6AB4296-E9F0-F953-F4ED-4C713C77E192}"/>
              </a:ext>
            </a:extLst>
          </p:cNvPr>
          <p:cNvSpPr/>
          <p:nvPr/>
        </p:nvSpPr>
        <p:spPr>
          <a:xfrm>
            <a:off x="1845867" y="6123873"/>
            <a:ext cx="594079" cy="594079"/>
          </a:xfrm>
          <a:prstGeom prst="ellipse">
            <a:avLst/>
          </a:prstGeom>
          <a:solidFill>
            <a:schemeClr val="bg2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Google Shape;136;p27">
            <a:extLst>
              <a:ext uri="{FF2B5EF4-FFF2-40B4-BE49-F238E27FC236}">
                <a16:creationId xmlns:a16="http://schemas.microsoft.com/office/drawing/2014/main" id="{18383FC8-F888-040E-423F-1984C80DE5CD}"/>
              </a:ext>
            </a:extLst>
          </p:cNvPr>
          <p:cNvSpPr txBox="1">
            <a:spLocks/>
          </p:cNvSpPr>
          <p:nvPr/>
        </p:nvSpPr>
        <p:spPr>
          <a:xfrm>
            <a:off x="3837607" y="6607487"/>
            <a:ext cx="1632188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Click – 39.2432C</a:t>
            </a:r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2AF373A3-50A4-ADEB-E384-BDB9AA10BB38}"/>
              </a:ext>
            </a:extLst>
          </p:cNvPr>
          <p:cNvSpPr/>
          <p:nvPr/>
        </p:nvSpPr>
        <p:spPr>
          <a:xfrm>
            <a:off x="4411267" y="6153610"/>
            <a:ext cx="594079" cy="594079"/>
          </a:xfrm>
          <a:prstGeom prst="ellipse">
            <a:avLst/>
          </a:prstGeom>
          <a:solidFill>
            <a:schemeClr val="bg2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Google Shape;136;p27">
            <a:extLst>
              <a:ext uri="{FF2B5EF4-FFF2-40B4-BE49-F238E27FC236}">
                <a16:creationId xmlns:a16="http://schemas.microsoft.com/office/drawing/2014/main" id="{E67A5FDB-4F92-1ADE-50B6-2B22EDE36905}"/>
              </a:ext>
            </a:extLst>
          </p:cNvPr>
          <p:cNvSpPr txBox="1">
            <a:spLocks/>
          </p:cNvSpPr>
          <p:nvPr/>
        </p:nvSpPr>
        <p:spPr>
          <a:xfrm>
            <a:off x="1213168" y="3038776"/>
            <a:ext cx="1921745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</a:t>
            </a:r>
            <a:r>
              <a:rPr lang="pt-BR" sz="1000" b="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Encaje</a:t>
            </a: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– 39.2430c</a:t>
            </a:r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A1CC80D1-0C9D-F16F-A7E5-07E8B9908FEB}"/>
              </a:ext>
            </a:extLst>
          </p:cNvPr>
          <p:cNvSpPr/>
          <p:nvPr/>
        </p:nvSpPr>
        <p:spPr>
          <a:xfrm>
            <a:off x="895427" y="2595287"/>
            <a:ext cx="594079" cy="594079"/>
          </a:xfrm>
          <a:prstGeom prst="ellipse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Google Shape;136;p27">
            <a:extLst>
              <a:ext uri="{FF2B5EF4-FFF2-40B4-BE49-F238E27FC236}">
                <a16:creationId xmlns:a16="http://schemas.microsoft.com/office/drawing/2014/main" id="{3CD367EB-4190-9CD0-3454-32343B5531F2}"/>
              </a:ext>
            </a:extLst>
          </p:cNvPr>
          <p:cNvSpPr txBox="1">
            <a:spLocks/>
          </p:cNvSpPr>
          <p:nvPr/>
        </p:nvSpPr>
        <p:spPr>
          <a:xfrm>
            <a:off x="1296480" y="5699127"/>
            <a:ext cx="1921745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</a:t>
            </a:r>
            <a:r>
              <a:rPr lang="pt-BR" sz="1000" b="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Encaje</a:t>
            </a: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– 39.2430c</a:t>
            </a: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EB48EBAF-5DB3-39EF-7EDA-00C473448A0C}"/>
              </a:ext>
            </a:extLst>
          </p:cNvPr>
          <p:cNvSpPr/>
          <p:nvPr/>
        </p:nvSpPr>
        <p:spPr>
          <a:xfrm>
            <a:off x="844627" y="5255638"/>
            <a:ext cx="594079" cy="594079"/>
          </a:xfrm>
          <a:prstGeom prst="ellipse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Google Shape;137;p27">
            <a:extLst>
              <a:ext uri="{FF2B5EF4-FFF2-40B4-BE49-F238E27FC236}">
                <a16:creationId xmlns:a16="http://schemas.microsoft.com/office/drawing/2014/main" id="{872102F1-ED66-C395-C677-EB8BBB44D822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1A23624-BBE4-EBDA-FC0E-4C17E5A79917}"/>
              </a:ext>
            </a:extLst>
          </p:cNvPr>
          <p:cNvSpPr txBox="1"/>
          <p:nvPr/>
        </p:nvSpPr>
        <p:spPr>
          <a:xfrm>
            <a:off x="768428" y="7065632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973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DF5FFEE4-CA12-765C-8DF0-050A4FE6C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E9D69B0-4CBA-A2CC-6989-1958F6B01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417" y="1488"/>
            <a:ext cx="4252317" cy="7559675"/>
          </a:xfrm>
          <a:prstGeom prst="rect">
            <a:avLst/>
          </a:prstGeom>
        </p:spPr>
      </p:pic>
      <p:sp>
        <p:nvSpPr>
          <p:cNvPr id="10" name="Retângulo 10">
            <a:extLst>
              <a:ext uri="{FF2B5EF4-FFF2-40B4-BE49-F238E27FC236}">
                <a16:creationId xmlns:a16="http://schemas.microsoft.com/office/drawing/2014/main" id="{53308A43-1BBD-C034-F07E-E085E1BDA35C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" name="Google Shape;136;p27">
            <a:extLst>
              <a:ext uri="{FF2B5EF4-FFF2-40B4-BE49-F238E27FC236}">
                <a16:creationId xmlns:a16="http://schemas.microsoft.com/office/drawing/2014/main" id="{D8538A28-CDAB-A8F0-A498-33D2E264466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8427" y="370904"/>
            <a:ext cx="6623265" cy="545601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USO DE PIEZAS – MÓDULOS FINALES</a:t>
            </a:r>
            <a:br>
              <a:rPr lang="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No comprometa la calidad de su proyecto. Elija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Dry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Click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  <a:endParaRPr sz="1000" dirty="0">
              <a:solidFill>
                <a:schemeClr val="bg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19" name="Google Shape;139;p27">
            <a:extLst>
              <a:ext uri="{FF2B5EF4-FFF2-40B4-BE49-F238E27FC236}">
                <a16:creationId xmlns:a16="http://schemas.microsoft.com/office/drawing/2014/main" id="{EE4804A4-2DA0-F596-484D-EE3120818EC2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9367780-5132-B1ED-CE61-82EB29A9C461}"/>
              </a:ext>
            </a:extLst>
          </p:cNvPr>
          <p:cNvSpPr txBox="1"/>
          <p:nvPr/>
        </p:nvSpPr>
        <p:spPr>
          <a:xfrm>
            <a:off x="229016" y="7001895"/>
            <a:ext cx="744875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14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12</a:t>
            </a:r>
          </a:p>
        </p:txBody>
      </p:sp>
      <p:pic>
        <p:nvPicPr>
          <p:cNvPr id="24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969DDB78-01DE-FF4D-32FA-D947265FE50A}"/>
              </a:ext>
            </a:extLst>
          </p:cNvPr>
          <p:cNvPicPr/>
          <p:nvPr/>
        </p:nvPicPr>
        <p:blipFill>
          <a:blip r:embed="rId4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" name="Google Shape;41406;p139">
            <a:extLst>
              <a:ext uri="{FF2B5EF4-FFF2-40B4-BE49-F238E27FC236}">
                <a16:creationId xmlns:a16="http://schemas.microsoft.com/office/drawing/2014/main" id="{E945172B-9522-757D-1ADF-39E24B7B06B5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27" name="Google Shape;41407;p139">
              <a:extLst>
                <a:ext uri="{FF2B5EF4-FFF2-40B4-BE49-F238E27FC236}">
                  <a16:creationId xmlns:a16="http://schemas.microsoft.com/office/drawing/2014/main" id="{22656056-D1DD-AE8F-DBA6-D52663200923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8" name="Google Shape;41408;p139">
              <a:extLst>
                <a:ext uri="{FF2B5EF4-FFF2-40B4-BE49-F238E27FC236}">
                  <a16:creationId xmlns:a16="http://schemas.microsoft.com/office/drawing/2014/main" id="{B0A5ACA6-C595-1A98-E6FA-CC46FD01CE17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9" name="Google Shape;41409;p139">
              <a:extLst>
                <a:ext uri="{FF2B5EF4-FFF2-40B4-BE49-F238E27FC236}">
                  <a16:creationId xmlns:a16="http://schemas.microsoft.com/office/drawing/2014/main" id="{8F650622-AEC9-4DE8-0EE3-8516889DEB5F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12E728AC-477C-7208-E619-445059ACF2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44" r="22533"/>
          <a:stretch>
            <a:fillRect/>
          </a:stretch>
        </p:blipFill>
        <p:spPr>
          <a:xfrm>
            <a:off x="973891" y="1574915"/>
            <a:ext cx="4795621" cy="4768570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BEC04FAC-ABD1-A334-4FFC-FCE06345AF37}"/>
              </a:ext>
            </a:extLst>
          </p:cNvPr>
          <p:cNvCxnSpPr>
            <a:cxnSpLocks/>
          </p:cNvCxnSpPr>
          <p:nvPr/>
        </p:nvCxnSpPr>
        <p:spPr>
          <a:xfrm flipV="1">
            <a:off x="2778359" y="4135302"/>
            <a:ext cx="0" cy="190345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6466E98-AD71-1EE8-94BD-3B1E444E7F42}"/>
              </a:ext>
            </a:extLst>
          </p:cNvPr>
          <p:cNvSpPr txBox="1"/>
          <p:nvPr/>
        </p:nvSpPr>
        <p:spPr>
          <a:xfrm>
            <a:off x="2736795" y="5873239"/>
            <a:ext cx="29240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Inter" panose="02000503000000020004" pitchFamily="2" charset="0"/>
                <a:ea typeface="Inter" panose="02000503000000020004" pitchFamily="2" charset="0"/>
              </a:rPr>
              <a:t>Silicone neutro entre Perfil Click 39.2432C e perfil do friso para junta 19.1142C</a:t>
            </a:r>
          </a:p>
          <a:p>
            <a:endParaRPr lang="pt-BR" sz="10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50DBA9D-4B5F-1448-9BA9-EBDDF76EDF07}"/>
              </a:ext>
            </a:extLst>
          </p:cNvPr>
          <p:cNvCxnSpPr>
            <a:cxnSpLocks/>
          </p:cNvCxnSpPr>
          <p:nvPr/>
        </p:nvCxnSpPr>
        <p:spPr>
          <a:xfrm flipV="1">
            <a:off x="2572597" y="4929150"/>
            <a:ext cx="0" cy="828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DA040746-BF60-83AB-A90E-9D699867BD10}"/>
              </a:ext>
            </a:extLst>
          </p:cNvPr>
          <p:cNvCxnSpPr>
            <a:cxnSpLocks/>
          </p:cNvCxnSpPr>
          <p:nvPr/>
        </p:nvCxnSpPr>
        <p:spPr>
          <a:xfrm>
            <a:off x="2903752" y="2626591"/>
            <a:ext cx="0" cy="1181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Google Shape;136;p27">
            <a:extLst>
              <a:ext uri="{FF2B5EF4-FFF2-40B4-BE49-F238E27FC236}">
                <a16:creationId xmlns:a16="http://schemas.microsoft.com/office/drawing/2014/main" id="{06F470F7-07CC-5951-57E7-F33A4E4098F5}"/>
              </a:ext>
            </a:extLst>
          </p:cNvPr>
          <p:cNvSpPr txBox="1">
            <a:spLocks/>
          </p:cNvSpPr>
          <p:nvPr/>
        </p:nvSpPr>
        <p:spPr>
          <a:xfrm>
            <a:off x="1036785" y="2432079"/>
            <a:ext cx="1945556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Click – 39.2432C</a:t>
            </a:r>
          </a:p>
        </p:txBody>
      </p: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9E970507-39F8-FE1D-93B7-589AD333EFA6}"/>
              </a:ext>
            </a:extLst>
          </p:cNvPr>
          <p:cNvCxnSpPr>
            <a:cxnSpLocks/>
          </p:cNvCxnSpPr>
          <p:nvPr/>
        </p:nvCxnSpPr>
        <p:spPr>
          <a:xfrm>
            <a:off x="5291585" y="3120060"/>
            <a:ext cx="0" cy="579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Google Shape;136;p27">
            <a:extLst>
              <a:ext uri="{FF2B5EF4-FFF2-40B4-BE49-F238E27FC236}">
                <a16:creationId xmlns:a16="http://schemas.microsoft.com/office/drawing/2014/main" id="{E3D267A3-B058-C916-C365-45A86F450315}"/>
              </a:ext>
            </a:extLst>
          </p:cNvPr>
          <p:cNvSpPr txBox="1">
            <a:spLocks/>
          </p:cNvSpPr>
          <p:nvPr/>
        </p:nvSpPr>
        <p:spPr>
          <a:xfrm>
            <a:off x="3424618" y="2912374"/>
            <a:ext cx="1945556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Tubos da Malha</a:t>
            </a:r>
          </a:p>
        </p:txBody>
      </p: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CF8FCFE9-3D1E-C852-452E-23872E7304F9}"/>
              </a:ext>
            </a:extLst>
          </p:cNvPr>
          <p:cNvCxnSpPr>
            <a:cxnSpLocks/>
          </p:cNvCxnSpPr>
          <p:nvPr/>
        </p:nvCxnSpPr>
        <p:spPr>
          <a:xfrm>
            <a:off x="331493" y="1925296"/>
            <a:ext cx="2586292" cy="0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Google Shape;136;p27">
            <a:extLst>
              <a:ext uri="{FF2B5EF4-FFF2-40B4-BE49-F238E27FC236}">
                <a16:creationId xmlns:a16="http://schemas.microsoft.com/office/drawing/2014/main" id="{B441D39B-3AFD-8DAC-9B9E-BB07301163EA}"/>
              </a:ext>
            </a:extLst>
          </p:cNvPr>
          <p:cNvSpPr txBox="1">
            <a:spLocks/>
          </p:cNvSpPr>
          <p:nvPr/>
        </p:nvSpPr>
        <p:spPr>
          <a:xfrm>
            <a:off x="383448" y="1564537"/>
            <a:ext cx="2280611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Abas Padronizadas de 35 mm</a:t>
            </a:r>
          </a:p>
        </p:txBody>
      </p:sp>
      <p:cxnSp>
        <p:nvCxnSpPr>
          <p:cNvPr id="51" name="Conector de Seta Reta 50">
            <a:extLst>
              <a:ext uri="{FF2B5EF4-FFF2-40B4-BE49-F238E27FC236}">
                <a16:creationId xmlns:a16="http://schemas.microsoft.com/office/drawing/2014/main" id="{9F1768EB-B1D1-74C9-C094-4CCFB0D7C785}"/>
              </a:ext>
            </a:extLst>
          </p:cNvPr>
          <p:cNvCxnSpPr>
            <a:cxnSpLocks/>
          </p:cNvCxnSpPr>
          <p:nvPr/>
        </p:nvCxnSpPr>
        <p:spPr>
          <a:xfrm flipV="1">
            <a:off x="4709863" y="4988392"/>
            <a:ext cx="0" cy="533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Google Shape;136;p27">
            <a:extLst>
              <a:ext uri="{FF2B5EF4-FFF2-40B4-BE49-F238E27FC236}">
                <a16:creationId xmlns:a16="http://schemas.microsoft.com/office/drawing/2014/main" id="{EA4C635A-CB12-82A9-D2EB-5870899875F4}"/>
              </a:ext>
            </a:extLst>
          </p:cNvPr>
          <p:cNvSpPr txBox="1">
            <a:spLocks/>
          </p:cNvSpPr>
          <p:nvPr/>
        </p:nvSpPr>
        <p:spPr>
          <a:xfrm>
            <a:off x="4627004" y="5228839"/>
            <a:ext cx="1945556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Fixação com parafuso </a:t>
            </a:r>
            <a:r>
              <a:rPr lang="pt-BR" sz="1000" b="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brocante</a:t>
            </a: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inox</a:t>
            </a:r>
          </a:p>
        </p:txBody>
      </p:sp>
      <p:pic>
        <p:nvPicPr>
          <p:cNvPr id="63" name="Imagem 62">
            <a:extLst>
              <a:ext uri="{FF2B5EF4-FFF2-40B4-BE49-F238E27FC236}">
                <a16:creationId xmlns:a16="http://schemas.microsoft.com/office/drawing/2014/main" id="{31CE2AD0-1708-46D3-07A1-E9699CE647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981"/>
          <a:stretch>
            <a:fillRect/>
          </a:stretch>
        </p:blipFill>
        <p:spPr>
          <a:xfrm>
            <a:off x="229017" y="1554139"/>
            <a:ext cx="6937186" cy="4789345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1B791466-5EF3-9FE7-6EDF-6A17F34BC108}"/>
              </a:ext>
            </a:extLst>
          </p:cNvPr>
          <p:cNvCxnSpPr>
            <a:cxnSpLocks/>
          </p:cNvCxnSpPr>
          <p:nvPr/>
        </p:nvCxnSpPr>
        <p:spPr>
          <a:xfrm flipV="1">
            <a:off x="3446808" y="4930097"/>
            <a:ext cx="0" cy="828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Google Shape;136;p27">
            <a:extLst>
              <a:ext uri="{FF2B5EF4-FFF2-40B4-BE49-F238E27FC236}">
                <a16:creationId xmlns:a16="http://schemas.microsoft.com/office/drawing/2014/main" id="{394CECCD-5DCB-EABA-A04F-17A59D5C8CAD}"/>
              </a:ext>
            </a:extLst>
          </p:cNvPr>
          <p:cNvSpPr txBox="1">
            <a:spLocks/>
          </p:cNvSpPr>
          <p:nvPr/>
        </p:nvSpPr>
        <p:spPr>
          <a:xfrm>
            <a:off x="1290513" y="5450994"/>
            <a:ext cx="2114866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inicio – 39.2431C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015AAF73-C17E-DD81-2FA3-5FE32C1A91C3}"/>
              </a:ext>
            </a:extLst>
          </p:cNvPr>
          <p:cNvCxnSpPr>
            <a:cxnSpLocks/>
          </p:cNvCxnSpPr>
          <p:nvPr/>
        </p:nvCxnSpPr>
        <p:spPr>
          <a:xfrm>
            <a:off x="2699770" y="2831002"/>
            <a:ext cx="0" cy="1181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Google Shape;136;p27">
            <a:extLst>
              <a:ext uri="{FF2B5EF4-FFF2-40B4-BE49-F238E27FC236}">
                <a16:creationId xmlns:a16="http://schemas.microsoft.com/office/drawing/2014/main" id="{BFD9E223-BA63-9001-41CC-A302BB01F6F9}"/>
              </a:ext>
            </a:extLst>
          </p:cNvPr>
          <p:cNvSpPr txBox="1">
            <a:spLocks/>
          </p:cNvSpPr>
          <p:nvPr/>
        </p:nvSpPr>
        <p:spPr>
          <a:xfrm>
            <a:off x="832803" y="2636490"/>
            <a:ext cx="1945556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</a:t>
            </a:r>
            <a:r>
              <a:rPr lang="pt-BR" sz="1000" b="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Encaje</a:t>
            </a: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– 39.2430C</a:t>
            </a: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63F78324-B114-0074-7373-7E29A3804242}"/>
              </a:ext>
            </a:extLst>
          </p:cNvPr>
          <p:cNvCxnSpPr>
            <a:cxnSpLocks/>
          </p:cNvCxnSpPr>
          <p:nvPr/>
        </p:nvCxnSpPr>
        <p:spPr>
          <a:xfrm>
            <a:off x="5355533" y="2750468"/>
            <a:ext cx="0" cy="579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Google Shape;136;p27">
            <a:extLst>
              <a:ext uri="{FF2B5EF4-FFF2-40B4-BE49-F238E27FC236}">
                <a16:creationId xmlns:a16="http://schemas.microsoft.com/office/drawing/2014/main" id="{B0A4631E-4B98-4DCE-F920-290F5FD1189B}"/>
              </a:ext>
            </a:extLst>
          </p:cNvPr>
          <p:cNvSpPr txBox="1">
            <a:spLocks/>
          </p:cNvSpPr>
          <p:nvPr/>
        </p:nvSpPr>
        <p:spPr>
          <a:xfrm>
            <a:off x="3488566" y="2542782"/>
            <a:ext cx="1945556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Tubos de </a:t>
            </a:r>
            <a:r>
              <a:rPr lang="pt-BR" sz="1000" b="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malla</a:t>
            </a:r>
            <a:endParaRPr lang="pt-BR" sz="1000" b="0" dirty="0">
              <a:solidFill>
                <a:srgbClr val="000000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9E239B92-8F56-3E9D-0691-06B773B90265}"/>
              </a:ext>
            </a:extLst>
          </p:cNvPr>
          <p:cNvCxnSpPr>
            <a:cxnSpLocks/>
          </p:cNvCxnSpPr>
          <p:nvPr/>
        </p:nvCxnSpPr>
        <p:spPr>
          <a:xfrm flipV="1">
            <a:off x="434248" y="1959051"/>
            <a:ext cx="3076244" cy="6593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Google Shape;136;p27">
            <a:extLst>
              <a:ext uri="{FF2B5EF4-FFF2-40B4-BE49-F238E27FC236}">
                <a16:creationId xmlns:a16="http://schemas.microsoft.com/office/drawing/2014/main" id="{01C0B867-3494-A589-609C-ED6FB6BE630C}"/>
              </a:ext>
            </a:extLst>
          </p:cNvPr>
          <p:cNvSpPr txBox="1">
            <a:spLocks/>
          </p:cNvSpPr>
          <p:nvPr/>
        </p:nvSpPr>
        <p:spPr>
          <a:xfrm>
            <a:off x="700674" y="1602637"/>
            <a:ext cx="2280611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s-ES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Bridas estándar de 35 mm</a:t>
            </a:r>
            <a:endParaRPr lang="pt-BR" sz="1000" b="0" dirty="0">
              <a:solidFill>
                <a:srgbClr val="000000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4" name="Google Shape;137;p27">
            <a:extLst>
              <a:ext uri="{FF2B5EF4-FFF2-40B4-BE49-F238E27FC236}">
                <a16:creationId xmlns:a16="http://schemas.microsoft.com/office/drawing/2014/main" id="{F1CAF5B6-DDE2-A913-41B9-DA7391AADD73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2BDB997-8909-C00E-30E4-1128A571E065}"/>
              </a:ext>
            </a:extLst>
          </p:cNvPr>
          <p:cNvSpPr txBox="1"/>
          <p:nvPr/>
        </p:nvSpPr>
        <p:spPr>
          <a:xfrm>
            <a:off x="768428" y="7065632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460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514476AA-137C-57ED-A7F0-B181396B6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4C279C-93B2-380A-58F6-5366C935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488" y="-11884"/>
            <a:ext cx="4252317" cy="7559675"/>
          </a:xfrm>
          <a:prstGeom prst="rect">
            <a:avLst/>
          </a:prstGeom>
        </p:spPr>
      </p:pic>
      <p:sp>
        <p:nvSpPr>
          <p:cNvPr id="10" name="Retângulo 10">
            <a:extLst>
              <a:ext uri="{FF2B5EF4-FFF2-40B4-BE49-F238E27FC236}">
                <a16:creationId xmlns:a16="http://schemas.microsoft.com/office/drawing/2014/main" id="{6AA7B2E3-5DC0-3672-CC08-507A9CF4D6D3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" name="Google Shape;136;p27">
            <a:extLst>
              <a:ext uri="{FF2B5EF4-FFF2-40B4-BE49-F238E27FC236}">
                <a16:creationId xmlns:a16="http://schemas.microsoft.com/office/drawing/2014/main" id="{1581073B-8160-8A84-D978-35090439185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8427" y="370904"/>
            <a:ext cx="6623265" cy="545601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USO DE PIEZAS – UNIÓN ENTRE MÓDULOS</a:t>
            </a:r>
            <a:br>
              <a:rPr lang="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No comprometa la calidad de su proyecto. Elija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Dry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Click</a:t>
            </a:r>
            <a:endParaRPr sz="1000" dirty="0">
              <a:solidFill>
                <a:schemeClr val="bg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19" name="Google Shape;139;p27">
            <a:extLst>
              <a:ext uri="{FF2B5EF4-FFF2-40B4-BE49-F238E27FC236}">
                <a16:creationId xmlns:a16="http://schemas.microsoft.com/office/drawing/2014/main" id="{4D32F7DE-5207-6DF1-F5C4-BFB46161574C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6D649B7-B3D8-B341-8D20-675D8614CB4A}"/>
              </a:ext>
            </a:extLst>
          </p:cNvPr>
          <p:cNvSpPr txBox="1"/>
          <p:nvPr/>
        </p:nvSpPr>
        <p:spPr>
          <a:xfrm>
            <a:off x="229016" y="7001895"/>
            <a:ext cx="744875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14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13</a:t>
            </a:r>
          </a:p>
        </p:txBody>
      </p:sp>
      <p:pic>
        <p:nvPicPr>
          <p:cNvPr id="24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212BC628-A0B9-336D-2B79-3852996664B4}"/>
              </a:ext>
            </a:extLst>
          </p:cNvPr>
          <p:cNvPicPr/>
          <p:nvPr/>
        </p:nvPicPr>
        <p:blipFill>
          <a:blip r:embed="rId4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" name="Google Shape;41406;p139">
            <a:extLst>
              <a:ext uri="{FF2B5EF4-FFF2-40B4-BE49-F238E27FC236}">
                <a16:creationId xmlns:a16="http://schemas.microsoft.com/office/drawing/2014/main" id="{064131C6-D586-C8C7-E115-452A073F3A65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27" name="Google Shape;41407;p139">
              <a:extLst>
                <a:ext uri="{FF2B5EF4-FFF2-40B4-BE49-F238E27FC236}">
                  <a16:creationId xmlns:a16="http://schemas.microsoft.com/office/drawing/2014/main" id="{EA739EFE-D318-F40F-F1DE-F397CF485A0D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8" name="Google Shape;41408;p139">
              <a:extLst>
                <a:ext uri="{FF2B5EF4-FFF2-40B4-BE49-F238E27FC236}">
                  <a16:creationId xmlns:a16="http://schemas.microsoft.com/office/drawing/2014/main" id="{B41263D7-B6DB-B5BC-E7BA-05197F237280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9" name="Google Shape;41409;p139">
              <a:extLst>
                <a:ext uri="{FF2B5EF4-FFF2-40B4-BE49-F238E27FC236}">
                  <a16:creationId xmlns:a16="http://schemas.microsoft.com/office/drawing/2014/main" id="{A66FDA17-A96E-7194-8315-051DF435C0CF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554B3FBA-11E8-7B8D-1AFB-FC1CE28F2B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44" r="22533"/>
          <a:stretch>
            <a:fillRect/>
          </a:stretch>
        </p:blipFill>
        <p:spPr>
          <a:xfrm>
            <a:off x="973891" y="1574915"/>
            <a:ext cx="4795621" cy="4768570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FD52E1E8-771A-81BE-F272-8540038DEFAA}"/>
              </a:ext>
            </a:extLst>
          </p:cNvPr>
          <p:cNvCxnSpPr>
            <a:cxnSpLocks/>
          </p:cNvCxnSpPr>
          <p:nvPr/>
        </p:nvCxnSpPr>
        <p:spPr>
          <a:xfrm flipV="1">
            <a:off x="2778359" y="4135302"/>
            <a:ext cx="0" cy="190345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8257486-9698-1A47-F5E1-237C9A100CFE}"/>
              </a:ext>
            </a:extLst>
          </p:cNvPr>
          <p:cNvSpPr txBox="1"/>
          <p:nvPr/>
        </p:nvSpPr>
        <p:spPr>
          <a:xfrm>
            <a:off x="2778359" y="5947899"/>
            <a:ext cx="2924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Inter" panose="02000503000000020004" pitchFamily="2" charset="0"/>
                <a:ea typeface="Inter" panose="02000503000000020004" pitchFamily="2" charset="0"/>
              </a:rPr>
              <a:t>Silicona neutra entre el perfil </a:t>
            </a:r>
            <a:r>
              <a:rPr lang="es-ES" sz="1000" dirty="0" err="1">
                <a:latin typeface="Inter" panose="02000503000000020004" pitchFamily="2" charset="0"/>
                <a:ea typeface="Inter" panose="02000503000000020004" pitchFamily="2" charset="0"/>
              </a:rPr>
              <a:t>Click</a:t>
            </a:r>
            <a:r>
              <a:rPr lang="es-ES" sz="1000" dirty="0">
                <a:latin typeface="Inter" panose="02000503000000020004" pitchFamily="2" charset="0"/>
                <a:ea typeface="Inter" panose="02000503000000020004" pitchFamily="2" charset="0"/>
              </a:rPr>
              <a:t> 39.2432C y el perfil de junta 19.1142C.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26CF9A78-AC74-A2C9-A90A-00B296047E77}"/>
              </a:ext>
            </a:extLst>
          </p:cNvPr>
          <p:cNvCxnSpPr>
            <a:cxnSpLocks/>
          </p:cNvCxnSpPr>
          <p:nvPr/>
        </p:nvCxnSpPr>
        <p:spPr>
          <a:xfrm flipV="1">
            <a:off x="2572597" y="4929150"/>
            <a:ext cx="0" cy="828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Google Shape;136;p27">
            <a:extLst>
              <a:ext uri="{FF2B5EF4-FFF2-40B4-BE49-F238E27FC236}">
                <a16:creationId xmlns:a16="http://schemas.microsoft.com/office/drawing/2014/main" id="{363A6573-6F25-0897-8485-CB6382F80732}"/>
              </a:ext>
            </a:extLst>
          </p:cNvPr>
          <p:cNvSpPr txBox="1">
            <a:spLocks/>
          </p:cNvSpPr>
          <p:nvPr/>
        </p:nvSpPr>
        <p:spPr>
          <a:xfrm>
            <a:off x="714637" y="5610508"/>
            <a:ext cx="2114866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</a:t>
            </a:r>
            <a:r>
              <a:rPr lang="pt-BR" sz="1000" b="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Encaje</a:t>
            </a: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– 39.2430C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536C7E19-4CAD-FF47-5C5A-886EDC252BD6}"/>
              </a:ext>
            </a:extLst>
          </p:cNvPr>
          <p:cNvCxnSpPr>
            <a:cxnSpLocks/>
          </p:cNvCxnSpPr>
          <p:nvPr/>
        </p:nvCxnSpPr>
        <p:spPr>
          <a:xfrm>
            <a:off x="3145052" y="2639291"/>
            <a:ext cx="0" cy="1181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Google Shape;136;p27">
            <a:extLst>
              <a:ext uri="{FF2B5EF4-FFF2-40B4-BE49-F238E27FC236}">
                <a16:creationId xmlns:a16="http://schemas.microsoft.com/office/drawing/2014/main" id="{6EF8A7AE-5B15-7E33-B618-9279D6F93A7A}"/>
              </a:ext>
            </a:extLst>
          </p:cNvPr>
          <p:cNvSpPr txBox="1">
            <a:spLocks/>
          </p:cNvSpPr>
          <p:nvPr/>
        </p:nvSpPr>
        <p:spPr>
          <a:xfrm>
            <a:off x="1278085" y="2444779"/>
            <a:ext cx="1945556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Click – 39.2432C</a:t>
            </a:r>
          </a:p>
        </p:txBody>
      </p: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DEFD8CF1-8460-7D1B-7EB8-6A27530810C5}"/>
              </a:ext>
            </a:extLst>
          </p:cNvPr>
          <p:cNvCxnSpPr>
            <a:cxnSpLocks/>
          </p:cNvCxnSpPr>
          <p:nvPr/>
        </p:nvCxnSpPr>
        <p:spPr>
          <a:xfrm>
            <a:off x="5291585" y="3120060"/>
            <a:ext cx="0" cy="579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Google Shape;136;p27">
            <a:extLst>
              <a:ext uri="{FF2B5EF4-FFF2-40B4-BE49-F238E27FC236}">
                <a16:creationId xmlns:a16="http://schemas.microsoft.com/office/drawing/2014/main" id="{8DA1764F-FCF4-2DC2-C40F-7013EF25003C}"/>
              </a:ext>
            </a:extLst>
          </p:cNvPr>
          <p:cNvSpPr txBox="1">
            <a:spLocks/>
          </p:cNvSpPr>
          <p:nvPr/>
        </p:nvSpPr>
        <p:spPr>
          <a:xfrm>
            <a:off x="3804277" y="2714639"/>
            <a:ext cx="1945556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Tubos de </a:t>
            </a:r>
            <a:r>
              <a:rPr lang="pt-BR" sz="1000" b="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malla</a:t>
            </a:r>
            <a:endParaRPr lang="pt-BR" sz="1000" b="0" dirty="0">
              <a:solidFill>
                <a:srgbClr val="000000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endParaRPr lang="pt-BR" sz="1000" b="0" dirty="0">
              <a:solidFill>
                <a:srgbClr val="000000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F26CDB70-C7D1-948D-7A4C-83F54B4E1247}"/>
              </a:ext>
            </a:extLst>
          </p:cNvPr>
          <p:cNvCxnSpPr>
            <a:cxnSpLocks/>
          </p:cNvCxnSpPr>
          <p:nvPr/>
        </p:nvCxnSpPr>
        <p:spPr>
          <a:xfrm>
            <a:off x="1299908" y="2077823"/>
            <a:ext cx="2586292" cy="0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Google Shape;136;p27">
            <a:extLst>
              <a:ext uri="{FF2B5EF4-FFF2-40B4-BE49-F238E27FC236}">
                <a16:creationId xmlns:a16="http://schemas.microsoft.com/office/drawing/2014/main" id="{7FC729D3-F0BB-95C3-10A7-9329813134DC}"/>
              </a:ext>
            </a:extLst>
          </p:cNvPr>
          <p:cNvSpPr txBox="1">
            <a:spLocks/>
          </p:cNvSpPr>
          <p:nvPr/>
        </p:nvSpPr>
        <p:spPr>
          <a:xfrm>
            <a:off x="1351863" y="1717064"/>
            <a:ext cx="2280611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Abas Padronizadas de 35 mm</a:t>
            </a:r>
          </a:p>
        </p:txBody>
      </p: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9EE10C8C-9427-C0B5-FF6F-FB04160B7A43}"/>
              </a:ext>
            </a:extLst>
          </p:cNvPr>
          <p:cNvCxnSpPr>
            <a:cxnSpLocks/>
          </p:cNvCxnSpPr>
          <p:nvPr/>
        </p:nvCxnSpPr>
        <p:spPr>
          <a:xfrm>
            <a:off x="2497345" y="3321632"/>
            <a:ext cx="0" cy="761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Google Shape;136;p27">
            <a:extLst>
              <a:ext uri="{FF2B5EF4-FFF2-40B4-BE49-F238E27FC236}">
                <a16:creationId xmlns:a16="http://schemas.microsoft.com/office/drawing/2014/main" id="{392AABB3-B8D0-F962-35F3-A0B60CA65769}"/>
              </a:ext>
            </a:extLst>
          </p:cNvPr>
          <p:cNvSpPr txBox="1">
            <a:spLocks/>
          </p:cNvSpPr>
          <p:nvPr/>
        </p:nvSpPr>
        <p:spPr>
          <a:xfrm>
            <a:off x="964532" y="2826433"/>
            <a:ext cx="1945556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</a:t>
            </a:r>
            <a:r>
              <a:rPr lang="pt-BR" sz="1000" b="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Ranurado</a:t>
            </a:r>
            <a:r>
              <a:rPr lang="pt-BR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para Junta – 19.1142C</a:t>
            </a:r>
          </a:p>
        </p:txBody>
      </p:sp>
      <p:cxnSp>
        <p:nvCxnSpPr>
          <p:cNvPr id="51" name="Conector de Seta Reta 50">
            <a:extLst>
              <a:ext uri="{FF2B5EF4-FFF2-40B4-BE49-F238E27FC236}">
                <a16:creationId xmlns:a16="http://schemas.microsoft.com/office/drawing/2014/main" id="{ADA2717E-85BF-D1B5-D284-97B1CF5D4E2F}"/>
              </a:ext>
            </a:extLst>
          </p:cNvPr>
          <p:cNvCxnSpPr>
            <a:cxnSpLocks/>
          </p:cNvCxnSpPr>
          <p:nvPr/>
        </p:nvCxnSpPr>
        <p:spPr>
          <a:xfrm flipV="1">
            <a:off x="4709863" y="4988392"/>
            <a:ext cx="0" cy="533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Google Shape;136;p27">
            <a:extLst>
              <a:ext uri="{FF2B5EF4-FFF2-40B4-BE49-F238E27FC236}">
                <a16:creationId xmlns:a16="http://schemas.microsoft.com/office/drawing/2014/main" id="{A9C8324B-F78C-9654-5522-64CB5FE0AD30}"/>
              </a:ext>
            </a:extLst>
          </p:cNvPr>
          <p:cNvSpPr txBox="1">
            <a:spLocks/>
          </p:cNvSpPr>
          <p:nvPr/>
        </p:nvSpPr>
        <p:spPr>
          <a:xfrm>
            <a:off x="4582828" y="5175980"/>
            <a:ext cx="1945556" cy="33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806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508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1000" b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Fijación con tornillo autoperforante de acero inoxidable.</a:t>
            </a:r>
          </a:p>
        </p:txBody>
      </p:sp>
      <p:sp>
        <p:nvSpPr>
          <p:cNvPr id="3" name="Google Shape;137;p27">
            <a:extLst>
              <a:ext uri="{FF2B5EF4-FFF2-40B4-BE49-F238E27FC236}">
                <a16:creationId xmlns:a16="http://schemas.microsoft.com/office/drawing/2014/main" id="{A4D8A933-9A6D-674B-6FD0-F54AB290A5BD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0FC4605-BD48-F885-18C2-B244ECA20C26}"/>
              </a:ext>
            </a:extLst>
          </p:cNvPr>
          <p:cNvSpPr txBox="1"/>
          <p:nvPr/>
        </p:nvSpPr>
        <p:spPr>
          <a:xfrm>
            <a:off x="768428" y="7065632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815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F78CFD98-92F2-3E81-FE0A-A3688AD86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7599AB7-EDE0-36D3-458D-5D98ABB28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33978" y="-13371"/>
            <a:ext cx="5669756" cy="7559675"/>
          </a:xfrm>
          <a:prstGeom prst="rect">
            <a:avLst/>
          </a:prstGeom>
        </p:spPr>
      </p:pic>
      <p:sp>
        <p:nvSpPr>
          <p:cNvPr id="10" name="Retângulo 10">
            <a:extLst>
              <a:ext uri="{FF2B5EF4-FFF2-40B4-BE49-F238E27FC236}">
                <a16:creationId xmlns:a16="http://schemas.microsoft.com/office/drawing/2014/main" id="{9620008E-2A49-D549-DE04-AB79420D1ED5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" name="Google Shape;136;p27">
            <a:extLst>
              <a:ext uri="{FF2B5EF4-FFF2-40B4-BE49-F238E27FC236}">
                <a16:creationId xmlns:a16="http://schemas.microsoft.com/office/drawing/2014/main" id="{3E72D6A7-3578-3F28-A30D-31071887E4E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8427" y="370904"/>
            <a:ext cx="6623265" cy="545601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USO DE PIEZAS – UNIÓN ENTRE MÓDULOS</a:t>
            </a:r>
            <a:br>
              <a:rPr lang="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Menos suciedad, más belleza.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Dry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Click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elimina la necesidad de silicona visible, garantizando una fachada limpia y moderna por más tiempo.</a:t>
            </a:r>
            <a:br>
              <a:rPr lang="pt-BR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endParaRPr sz="1000" dirty="0">
              <a:solidFill>
                <a:schemeClr val="bg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19" name="Google Shape;139;p27">
            <a:extLst>
              <a:ext uri="{FF2B5EF4-FFF2-40B4-BE49-F238E27FC236}">
                <a16:creationId xmlns:a16="http://schemas.microsoft.com/office/drawing/2014/main" id="{81C5EA50-6E8C-8181-8CE5-6AADC0EB9127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A7E31AD-21AB-9658-6AE7-F973DE62C5A4}"/>
              </a:ext>
            </a:extLst>
          </p:cNvPr>
          <p:cNvSpPr txBox="1"/>
          <p:nvPr/>
        </p:nvSpPr>
        <p:spPr>
          <a:xfrm>
            <a:off x="229016" y="7001895"/>
            <a:ext cx="744875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14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14</a:t>
            </a:r>
          </a:p>
        </p:txBody>
      </p:sp>
      <p:pic>
        <p:nvPicPr>
          <p:cNvPr id="24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FEAC60C3-8D68-B0F9-AC19-A26920A787F7}"/>
              </a:ext>
            </a:extLst>
          </p:cNvPr>
          <p:cNvPicPr/>
          <p:nvPr/>
        </p:nvPicPr>
        <p:blipFill>
          <a:blip r:embed="rId4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" name="Google Shape;41406;p139">
            <a:extLst>
              <a:ext uri="{FF2B5EF4-FFF2-40B4-BE49-F238E27FC236}">
                <a16:creationId xmlns:a16="http://schemas.microsoft.com/office/drawing/2014/main" id="{F7587244-F1C2-8111-6940-DE49B23FA535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27" name="Google Shape;41407;p139">
              <a:extLst>
                <a:ext uri="{FF2B5EF4-FFF2-40B4-BE49-F238E27FC236}">
                  <a16:creationId xmlns:a16="http://schemas.microsoft.com/office/drawing/2014/main" id="{583AB2D0-75AB-DFEC-C3AD-31BFC5750923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8" name="Google Shape;41408;p139">
              <a:extLst>
                <a:ext uri="{FF2B5EF4-FFF2-40B4-BE49-F238E27FC236}">
                  <a16:creationId xmlns:a16="http://schemas.microsoft.com/office/drawing/2014/main" id="{8BFE0EC6-8AA9-439B-5AA2-59DAE323DD78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9" name="Google Shape;41409;p139">
              <a:extLst>
                <a:ext uri="{FF2B5EF4-FFF2-40B4-BE49-F238E27FC236}">
                  <a16:creationId xmlns:a16="http://schemas.microsoft.com/office/drawing/2014/main" id="{EBA8AA25-6AB4-8CAE-B9BC-62A623CC25BC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CAD16920-7C41-F991-4314-26893F4A51C4}"/>
              </a:ext>
            </a:extLst>
          </p:cNvPr>
          <p:cNvGrpSpPr/>
          <p:nvPr/>
        </p:nvGrpSpPr>
        <p:grpSpPr>
          <a:xfrm>
            <a:off x="768427" y="1345356"/>
            <a:ext cx="5056942" cy="5570195"/>
            <a:chOff x="768427" y="1332656"/>
            <a:chExt cx="5056942" cy="5570195"/>
          </a:xfrm>
        </p:grpSpPr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E1316880-A110-5D72-FB0A-16BD1BE9F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5950" r="30929"/>
            <a:stretch>
              <a:fillRect/>
            </a:stretch>
          </p:blipFill>
          <p:spPr>
            <a:xfrm>
              <a:off x="1780789" y="1332656"/>
              <a:ext cx="4044580" cy="5570195"/>
            </a:xfrm>
            <a:prstGeom prst="rect">
              <a:avLst/>
            </a:prstGeom>
          </p:spPr>
        </p:pic>
        <p:cxnSp>
          <p:nvCxnSpPr>
            <p:cNvPr id="6" name="Conector de Seta Reta 5">
              <a:extLst>
                <a:ext uri="{FF2B5EF4-FFF2-40B4-BE49-F238E27FC236}">
                  <a16:creationId xmlns:a16="http://schemas.microsoft.com/office/drawing/2014/main" id="{2EF2E5C3-8791-3070-40BA-FFF60B865C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1008" y="4229271"/>
              <a:ext cx="0" cy="160885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2EBDB4B7-E07B-6E21-4767-42EBFF0775EF}"/>
                </a:ext>
              </a:extLst>
            </p:cNvPr>
            <p:cNvCxnSpPr>
              <a:cxnSpLocks/>
            </p:cNvCxnSpPr>
            <p:nvPr/>
          </p:nvCxnSpPr>
          <p:spPr>
            <a:xfrm>
              <a:off x="2893599" y="3104154"/>
              <a:ext cx="630141" cy="586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Google Shape;136;p27">
              <a:extLst>
                <a:ext uri="{FF2B5EF4-FFF2-40B4-BE49-F238E27FC236}">
                  <a16:creationId xmlns:a16="http://schemas.microsoft.com/office/drawing/2014/main" id="{5F5BF2EA-E49E-2361-E671-386359ABDB2D}"/>
                </a:ext>
              </a:extLst>
            </p:cNvPr>
            <p:cNvSpPr txBox="1">
              <a:spLocks/>
            </p:cNvSpPr>
            <p:nvPr/>
          </p:nvSpPr>
          <p:spPr>
            <a:xfrm>
              <a:off x="1222607" y="2519401"/>
              <a:ext cx="2114866" cy="335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901" tIns="106901" rIns="106901" bIns="106901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ivvic"/>
                <a:buNone/>
                <a:defRPr sz="2806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9pPr>
            </a:lstStyle>
            <a:p>
              <a:pPr algn="r">
                <a:spcBef>
                  <a:spcPts val="600"/>
                </a:spcBef>
                <a:spcAft>
                  <a:spcPts val="600"/>
                </a:spcAft>
              </a:pPr>
              <a:r>
                <a:rPr lang="pt-BR" sz="1000" b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Perfil de </a:t>
              </a:r>
              <a:r>
                <a:rPr lang="pt-BR" sz="1000" b="0" dirty="0" err="1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Encaje</a:t>
              </a:r>
              <a:r>
                <a:rPr lang="pt-BR" sz="1000" b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– 39.2430C</a:t>
              </a:r>
            </a:p>
          </p:txBody>
        </p:sp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5733A64E-4D1B-6893-3CD0-30BC5B76577B}"/>
                </a:ext>
              </a:extLst>
            </p:cNvPr>
            <p:cNvCxnSpPr>
              <a:cxnSpLocks/>
            </p:cNvCxnSpPr>
            <p:nvPr/>
          </p:nvCxnSpPr>
          <p:spPr>
            <a:xfrm>
              <a:off x="3292908" y="2806464"/>
              <a:ext cx="630141" cy="586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Google Shape;136;p27">
              <a:extLst>
                <a:ext uri="{FF2B5EF4-FFF2-40B4-BE49-F238E27FC236}">
                  <a16:creationId xmlns:a16="http://schemas.microsoft.com/office/drawing/2014/main" id="{0BBCD9C8-91BA-69F7-248C-5ECB97E4C73A}"/>
                </a:ext>
              </a:extLst>
            </p:cNvPr>
            <p:cNvSpPr txBox="1">
              <a:spLocks/>
            </p:cNvSpPr>
            <p:nvPr/>
          </p:nvSpPr>
          <p:spPr>
            <a:xfrm>
              <a:off x="768427" y="2839921"/>
              <a:ext cx="2203019" cy="335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901" tIns="106901" rIns="106901" bIns="106901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ivvic"/>
                <a:buNone/>
                <a:defRPr sz="2806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9pPr>
            </a:lstStyle>
            <a:p>
              <a:pPr algn="r">
                <a:spcBef>
                  <a:spcPts val="600"/>
                </a:spcBef>
                <a:spcAft>
                  <a:spcPts val="600"/>
                </a:spcAft>
              </a:pPr>
              <a:r>
                <a:rPr lang="pt-BR" sz="1000" b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Perfil Click – 39.2432C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83A6A002-8AED-2B83-EA07-E55C460B0F10}"/>
                </a:ext>
              </a:extLst>
            </p:cNvPr>
            <p:cNvSpPr txBox="1"/>
            <p:nvPr/>
          </p:nvSpPr>
          <p:spPr>
            <a:xfrm>
              <a:off x="1874009" y="5838121"/>
              <a:ext cx="292407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dirty="0">
                  <a:latin typeface="Inter" panose="02000503000000020004" pitchFamily="2" charset="0"/>
                  <a:ea typeface="Inter" panose="02000503000000020004" pitchFamily="2" charset="0"/>
                </a:rPr>
                <a:t>Silicona neutra entre el perfil </a:t>
              </a:r>
              <a:r>
                <a:rPr lang="es-ES" sz="1000" dirty="0" err="1">
                  <a:latin typeface="Inter" panose="02000503000000020004" pitchFamily="2" charset="0"/>
                  <a:ea typeface="Inter" panose="02000503000000020004" pitchFamily="2" charset="0"/>
                </a:rPr>
                <a:t>Click</a:t>
              </a:r>
              <a:r>
                <a:rPr lang="es-ES" sz="1000" dirty="0">
                  <a:latin typeface="Inter" panose="02000503000000020004" pitchFamily="2" charset="0"/>
                  <a:ea typeface="Inter" panose="02000503000000020004" pitchFamily="2" charset="0"/>
                </a:rPr>
                <a:t> 39.2432C y el perfil de junta 19.1142C.</a:t>
              </a:r>
            </a:p>
            <a:p>
              <a:pPr algn="ctr"/>
              <a:endParaRPr lang="pt-BR" sz="1000" dirty="0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sp>
        <p:nvSpPr>
          <p:cNvPr id="2" name="Google Shape;137;p27">
            <a:extLst>
              <a:ext uri="{FF2B5EF4-FFF2-40B4-BE49-F238E27FC236}">
                <a16:creationId xmlns:a16="http://schemas.microsoft.com/office/drawing/2014/main" id="{ED6879EC-8326-9894-B0F9-F410EF705ECB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AD6423F-DC98-DF99-0B7B-649BB467FD75}"/>
              </a:ext>
            </a:extLst>
          </p:cNvPr>
          <p:cNvSpPr txBox="1"/>
          <p:nvPr/>
        </p:nvSpPr>
        <p:spPr>
          <a:xfrm>
            <a:off x="768428" y="7065632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60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6DEA2791-4E60-2A0C-5C40-0951FB595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E56BF39-D486-C84C-9B6B-FB08DFB24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952" y="-2980"/>
            <a:ext cx="5669756" cy="7559675"/>
          </a:xfrm>
          <a:prstGeom prst="rect">
            <a:avLst/>
          </a:prstGeom>
        </p:spPr>
      </p:pic>
      <p:sp>
        <p:nvSpPr>
          <p:cNvPr id="10" name="Retângulo 10">
            <a:extLst>
              <a:ext uri="{FF2B5EF4-FFF2-40B4-BE49-F238E27FC236}">
                <a16:creationId xmlns:a16="http://schemas.microsoft.com/office/drawing/2014/main" id="{D97581C7-D196-D698-4271-168334AF9C87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" name="Google Shape;136;p27">
            <a:extLst>
              <a:ext uri="{FF2B5EF4-FFF2-40B4-BE49-F238E27FC236}">
                <a16:creationId xmlns:a16="http://schemas.microsoft.com/office/drawing/2014/main" id="{86B94516-6402-D8B0-0824-7E874811CCE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8427" y="370904"/>
            <a:ext cx="6623265" cy="545601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USO DE LAS PIEZAS</a:t>
            </a:r>
            <a:br>
              <a:rPr lang="pt-BR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¿Cansado de fachadas sucias y desgastadas? ¡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Dry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Click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es la solución perfecta!</a:t>
            </a:r>
            <a:b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endParaRPr sz="1000" dirty="0">
              <a:solidFill>
                <a:schemeClr val="bg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19" name="Google Shape;139;p27">
            <a:extLst>
              <a:ext uri="{FF2B5EF4-FFF2-40B4-BE49-F238E27FC236}">
                <a16:creationId xmlns:a16="http://schemas.microsoft.com/office/drawing/2014/main" id="{B2683EE3-86C2-8E4E-24D4-1F622A396E5D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8211511-16E0-D3B9-C10A-3D2F4ECFE474}"/>
              </a:ext>
            </a:extLst>
          </p:cNvPr>
          <p:cNvSpPr txBox="1"/>
          <p:nvPr/>
        </p:nvSpPr>
        <p:spPr>
          <a:xfrm>
            <a:off x="229016" y="7001895"/>
            <a:ext cx="744875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14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15</a:t>
            </a:r>
          </a:p>
        </p:txBody>
      </p:sp>
      <p:pic>
        <p:nvPicPr>
          <p:cNvPr id="24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EBE823AD-D1C5-AF82-16C1-FEC8C5F37DBB}"/>
              </a:ext>
            </a:extLst>
          </p:cNvPr>
          <p:cNvPicPr/>
          <p:nvPr/>
        </p:nvPicPr>
        <p:blipFill>
          <a:blip r:embed="rId4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" name="Google Shape;41406;p139">
            <a:extLst>
              <a:ext uri="{FF2B5EF4-FFF2-40B4-BE49-F238E27FC236}">
                <a16:creationId xmlns:a16="http://schemas.microsoft.com/office/drawing/2014/main" id="{0296B0BD-11B6-6DEF-0481-F6A01124E768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27" name="Google Shape;41407;p139">
              <a:extLst>
                <a:ext uri="{FF2B5EF4-FFF2-40B4-BE49-F238E27FC236}">
                  <a16:creationId xmlns:a16="http://schemas.microsoft.com/office/drawing/2014/main" id="{76B66533-3707-37BC-2A36-87FCFAD2853B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8" name="Google Shape;41408;p139">
              <a:extLst>
                <a:ext uri="{FF2B5EF4-FFF2-40B4-BE49-F238E27FC236}">
                  <a16:creationId xmlns:a16="http://schemas.microsoft.com/office/drawing/2014/main" id="{7C1BEF07-F0D2-8A1E-5E3A-A7C43659FF9F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9" name="Google Shape;41409;p139">
              <a:extLst>
                <a:ext uri="{FF2B5EF4-FFF2-40B4-BE49-F238E27FC236}">
                  <a16:creationId xmlns:a16="http://schemas.microsoft.com/office/drawing/2014/main" id="{9337CA15-A486-D81A-5E6D-2895A695CAD7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id="{DAF8519F-5AEC-5174-98BC-2C72826350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355" b="20180"/>
          <a:stretch>
            <a:fillRect/>
          </a:stretch>
        </p:blipFill>
        <p:spPr>
          <a:xfrm>
            <a:off x="601453" y="1181100"/>
            <a:ext cx="6102418" cy="197379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E6475B46-7B9E-23C4-4F20-945EE6925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53" y="3330573"/>
            <a:ext cx="6102418" cy="3623991"/>
          </a:xfrm>
          <a:prstGeom prst="rect">
            <a:avLst/>
          </a:prstGeom>
        </p:spPr>
      </p:pic>
      <p:sp>
        <p:nvSpPr>
          <p:cNvPr id="2" name="Google Shape;137;p27">
            <a:extLst>
              <a:ext uri="{FF2B5EF4-FFF2-40B4-BE49-F238E27FC236}">
                <a16:creationId xmlns:a16="http://schemas.microsoft.com/office/drawing/2014/main" id="{20806816-889F-A94B-8388-B698C1126BEA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04647BC-190D-41E3-46D7-614E69DD4637}"/>
              </a:ext>
            </a:extLst>
          </p:cNvPr>
          <p:cNvSpPr txBox="1"/>
          <p:nvPr/>
        </p:nvSpPr>
        <p:spPr>
          <a:xfrm>
            <a:off x="768428" y="7065632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394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68FDB636-7AEB-E8FC-8BE6-382661387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6FD5697-BDF7-004F-8AE1-F277F582A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598" y="0"/>
            <a:ext cx="4256097" cy="7559675"/>
          </a:xfrm>
          <a:prstGeom prst="rect">
            <a:avLst/>
          </a:prstGeom>
        </p:spPr>
      </p:pic>
      <p:sp>
        <p:nvSpPr>
          <p:cNvPr id="10" name="Retângulo 10">
            <a:extLst>
              <a:ext uri="{FF2B5EF4-FFF2-40B4-BE49-F238E27FC236}">
                <a16:creationId xmlns:a16="http://schemas.microsoft.com/office/drawing/2014/main" id="{FFE38737-9E1B-B00F-23BB-EAC54AED3ACF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" name="Google Shape;136;p27">
            <a:extLst>
              <a:ext uri="{FF2B5EF4-FFF2-40B4-BE49-F238E27FC236}">
                <a16:creationId xmlns:a16="http://schemas.microsoft.com/office/drawing/2014/main" id="{3492F273-5D19-BC0D-72CF-47C66A7B088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8427" y="370904"/>
            <a:ext cx="6623265" cy="545601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OPCIONES DE ACABADO DE JUNTAS</a:t>
            </a:r>
            <a:br>
              <a:rPr lang="pt-BR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Invierta en una fachada moderna y duradera. Elija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Dry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Click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  <a:endParaRPr sz="1000" dirty="0">
              <a:solidFill>
                <a:schemeClr val="bg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19" name="Google Shape;139;p27">
            <a:extLst>
              <a:ext uri="{FF2B5EF4-FFF2-40B4-BE49-F238E27FC236}">
                <a16:creationId xmlns:a16="http://schemas.microsoft.com/office/drawing/2014/main" id="{383077F6-1100-F55C-5D28-030091540AFF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6D5E8BA-0F51-8A88-1E7A-B708CB086F97}"/>
              </a:ext>
            </a:extLst>
          </p:cNvPr>
          <p:cNvSpPr txBox="1"/>
          <p:nvPr/>
        </p:nvSpPr>
        <p:spPr>
          <a:xfrm>
            <a:off x="229016" y="7001895"/>
            <a:ext cx="744875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14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16</a:t>
            </a:r>
          </a:p>
        </p:txBody>
      </p:sp>
      <p:pic>
        <p:nvPicPr>
          <p:cNvPr id="24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C915DE05-93A2-0355-FDA3-C24884B602D3}"/>
              </a:ext>
            </a:extLst>
          </p:cNvPr>
          <p:cNvPicPr/>
          <p:nvPr/>
        </p:nvPicPr>
        <p:blipFill>
          <a:blip r:embed="rId4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" name="Google Shape;41406;p139">
            <a:extLst>
              <a:ext uri="{FF2B5EF4-FFF2-40B4-BE49-F238E27FC236}">
                <a16:creationId xmlns:a16="http://schemas.microsoft.com/office/drawing/2014/main" id="{11AA8D6B-3B90-F610-8541-732F3294F840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27" name="Google Shape;41407;p139">
              <a:extLst>
                <a:ext uri="{FF2B5EF4-FFF2-40B4-BE49-F238E27FC236}">
                  <a16:creationId xmlns:a16="http://schemas.microsoft.com/office/drawing/2014/main" id="{B794E8EE-E50B-6D70-2DF1-60F9111BE441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8" name="Google Shape;41408;p139">
              <a:extLst>
                <a:ext uri="{FF2B5EF4-FFF2-40B4-BE49-F238E27FC236}">
                  <a16:creationId xmlns:a16="http://schemas.microsoft.com/office/drawing/2014/main" id="{3E32BD02-31F2-E503-E049-14AC167E1622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9" name="Google Shape;41409;p139">
              <a:extLst>
                <a:ext uri="{FF2B5EF4-FFF2-40B4-BE49-F238E27FC236}">
                  <a16:creationId xmlns:a16="http://schemas.microsoft.com/office/drawing/2014/main" id="{511E397E-E285-6AF2-198E-2D56EE4D37A1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66D8A82F-862F-562C-83E0-3E3328DB30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0347"/>
          <a:stretch>
            <a:fillRect/>
          </a:stretch>
        </p:blipFill>
        <p:spPr>
          <a:xfrm>
            <a:off x="330616" y="1257558"/>
            <a:ext cx="6486345" cy="26830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433CA92-B563-088F-80AE-DDC16C0D36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0347"/>
          <a:stretch>
            <a:fillRect/>
          </a:stretch>
        </p:blipFill>
        <p:spPr>
          <a:xfrm>
            <a:off x="330616" y="4068928"/>
            <a:ext cx="6486345" cy="2683021"/>
          </a:xfrm>
          <a:prstGeom prst="rect">
            <a:avLst/>
          </a:prstGeom>
        </p:spPr>
      </p:pic>
      <p:sp>
        <p:nvSpPr>
          <p:cNvPr id="2" name="Google Shape;137;p27">
            <a:extLst>
              <a:ext uri="{FF2B5EF4-FFF2-40B4-BE49-F238E27FC236}">
                <a16:creationId xmlns:a16="http://schemas.microsoft.com/office/drawing/2014/main" id="{69CBE061-19CC-AB35-FC0E-D055C9A7F739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8B0EDF-C24E-00A4-EE3A-CD14FB571249}"/>
              </a:ext>
            </a:extLst>
          </p:cNvPr>
          <p:cNvSpPr txBox="1"/>
          <p:nvPr/>
        </p:nvSpPr>
        <p:spPr>
          <a:xfrm>
            <a:off x="768428" y="7065632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39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887908BF-08AD-DB43-D535-A4B3676CC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637D6E6-FF3B-A089-CB19-E6A9B2068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39496" y="-2980"/>
            <a:ext cx="4252317" cy="7559675"/>
          </a:xfrm>
          <a:prstGeom prst="rect">
            <a:avLst/>
          </a:prstGeom>
        </p:spPr>
      </p:pic>
      <p:sp>
        <p:nvSpPr>
          <p:cNvPr id="10" name="Retângulo 10">
            <a:extLst>
              <a:ext uri="{FF2B5EF4-FFF2-40B4-BE49-F238E27FC236}">
                <a16:creationId xmlns:a16="http://schemas.microsoft.com/office/drawing/2014/main" id="{86F67C20-C19C-085F-550E-21D68F76669F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" name="Google Shape;136;p27">
            <a:extLst>
              <a:ext uri="{FF2B5EF4-FFF2-40B4-BE49-F238E27FC236}">
                <a16:creationId xmlns:a16="http://schemas.microsoft.com/office/drawing/2014/main" id="{B9007E3F-3D09-EF09-4160-4066669978D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8427" y="370904"/>
            <a:ext cx="6623265" cy="545601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JUNTA SIN ACM</a:t>
            </a:r>
            <a:br>
              <a:rPr lang="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Fácil instalación, acabado impecable y durabilidad inigualable.</a:t>
            </a:r>
            <a:endParaRPr sz="1000" dirty="0">
              <a:solidFill>
                <a:schemeClr val="bg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19" name="Google Shape;139;p27">
            <a:extLst>
              <a:ext uri="{FF2B5EF4-FFF2-40B4-BE49-F238E27FC236}">
                <a16:creationId xmlns:a16="http://schemas.microsoft.com/office/drawing/2014/main" id="{3A9A4FA8-D74C-49CC-F30E-D18935F6766F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946F327-923B-1613-915B-FA2C8323D5E2}"/>
              </a:ext>
            </a:extLst>
          </p:cNvPr>
          <p:cNvSpPr txBox="1"/>
          <p:nvPr/>
        </p:nvSpPr>
        <p:spPr>
          <a:xfrm>
            <a:off x="229016" y="7001895"/>
            <a:ext cx="744875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14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17</a:t>
            </a:r>
          </a:p>
        </p:txBody>
      </p:sp>
      <p:pic>
        <p:nvPicPr>
          <p:cNvPr id="24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741D2FE5-4489-AC4F-D35D-58FB075C8ACB}"/>
              </a:ext>
            </a:extLst>
          </p:cNvPr>
          <p:cNvPicPr/>
          <p:nvPr/>
        </p:nvPicPr>
        <p:blipFill>
          <a:blip r:embed="rId4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" name="Google Shape;41406;p139">
            <a:extLst>
              <a:ext uri="{FF2B5EF4-FFF2-40B4-BE49-F238E27FC236}">
                <a16:creationId xmlns:a16="http://schemas.microsoft.com/office/drawing/2014/main" id="{2F70DC07-55F2-2160-A8CD-4BBB278F6D19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27" name="Google Shape;41407;p139">
              <a:extLst>
                <a:ext uri="{FF2B5EF4-FFF2-40B4-BE49-F238E27FC236}">
                  <a16:creationId xmlns:a16="http://schemas.microsoft.com/office/drawing/2014/main" id="{0C77F13B-F66A-672F-D41A-8DD7B6F49CBD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8" name="Google Shape;41408;p139">
              <a:extLst>
                <a:ext uri="{FF2B5EF4-FFF2-40B4-BE49-F238E27FC236}">
                  <a16:creationId xmlns:a16="http://schemas.microsoft.com/office/drawing/2014/main" id="{BD8B4F32-F1E5-BD6B-3CF6-A16A2515ACE4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9" name="Google Shape;41409;p139">
              <a:extLst>
                <a:ext uri="{FF2B5EF4-FFF2-40B4-BE49-F238E27FC236}">
                  <a16:creationId xmlns:a16="http://schemas.microsoft.com/office/drawing/2014/main" id="{FE872B50-75F9-5CC1-A5A3-EAE34C33910E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02AF4BC2-846A-64B4-EB8F-4441E7E1A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753" y="1099192"/>
            <a:ext cx="4809456" cy="28561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F8A695F-AE57-136C-A09D-29D1AC509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853" y="4131690"/>
            <a:ext cx="4809456" cy="2856151"/>
          </a:xfrm>
          <a:prstGeom prst="rect">
            <a:avLst/>
          </a:prstGeom>
        </p:spPr>
      </p:pic>
      <p:sp>
        <p:nvSpPr>
          <p:cNvPr id="2" name="Google Shape;137;p27">
            <a:extLst>
              <a:ext uri="{FF2B5EF4-FFF2-40B4-BE49-F238E27FC236}">
                <a16:creationId xmlns:a16="http://schemas.microsoft.com/office/drawing/2014/main" id="{E2E0A5E0-4048-A6E7-3E0D-0F9FA2C31316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6EC7831-775B-8415-D9AC-9E5158082067}"/>
              </a:ext>
            </a:extLst>
          </p:cNvPr>
          <p:cNvSpPr txBox="1"/>
          <p:nvPr/>
        </p:nvSpPr>
        <p:spPr>
          <a:xfrm>
            <a:off x="768428" y="7065632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272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954FBA89-9689-8E07-CA9C-DBBFCD12A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69592F0-51BC-B12B-7792-D73B35B33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22057" y="0"/>
            <a:ext cx="5669756" cy="7559675"/>
          </a:xfrm>
          <a:prstGeom prst="rect">
            <a:avLst/>
          </a:prstGeom>
        </p:spPr>
      </p:pic>
      <p:sp>
        <p:nvSpPr>
          <p:cNvPr id="10" name="Retângulo 10">
            <a:extLst>
              <a:ext uri="{FF2B5EF4-FFF2-40B4-BE49-F238E27FC236}">
                <a16:creationId xmlns:a16="http://schemas.microsoft.com/office/drawing/2014/main" id="{040CA715-7757-24F7-1383-A240B355E1A9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" name="Google Shape;136;p27">
            <a:extLst>
              <a:ext uri="{FF2B5EF4-FFF2-40B4-BE49-F238E27FC236}">
                <a16:creationId xmlns:a16="http://schemas.microsoft.com/office/drawing/2014/main" id="{824211F7-C69B-185C-CB16-B7D5029A44C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8427" y="370904"/>
            <a:ext cx="6623265" cy="545601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JUNTA CON ACM</a:t>
            </a:r>
            <a:br>
              <a:rPr lang="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Invierta en una fachada moderna y duradera. Elija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Dry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Click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  <a:b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endParaRPr sz="1000" dirty="0">
              <a:solidFill>
                <a:schemeClr val="bg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19" name="Google Shape;139;p27">
            <a:extLst>
              <a:ext uri="{FF2B5EF4-FFF2-40B4-BE49-F238E27FC236}">
                <a16:creationId xmlns:a16="http://schemas.microsoft.com/office/drawing/2014/main" id="{BDA1487B-6950-10C5-7D7E-660F01068DE6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86B7CEC-4E09-56CE-EDBD-39D8098007DC}"/>
              </a:ext>
            </a:extLst>
          </p:cNvPr>
          <p:cNvSpPr txBox="1"/>
          <p:nvPr/>
        </p:nvSpPr>
        <p:spPr>
          <a:xfrm>
            <a:off x="229016" y="7001895"/>
            <a:ext cx="744875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14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18</a:t>
            </a:r>
          </a:p>
        </p:txBody>
      </p:sp>
      <p:pic>
        <p:nvPicPr>
          <p:cNvPr id="24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D5B7BCB6-2B3A-825D-D38E-2FCC594F5344}"/>
              </a:ext>
            </a:extLst>
          </p:cNvPr>
          <p:cNvPicPr/>
          <p:nvPr/>
        </p:nvPicPr>
        <p:blipFill>
          <a:blip r:embed="rId4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" name="Google Shape;41406;p139">
            <a:extLst>
              <a:ext uri="{FF2B5EF4-FFF2-40B4-BE49-F238E27FC236}">
                <a16:creationId xmlns:a16="http://schemas.microsoft.com/office/drawing/2014/main" id="{F8A737E4-86EA-1A7E-3A8A-4261210D18E5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27" name="Google Shape;41407;p139">
              <a:extLst>
                <a:ext uri="{FF2B5EF4-FFF2-40B4-BE49-F238E27FC236}">
                  <a16:creationId xmlns:a16="http://schemas.microsoft.com/office/drawing/2014/main" id="{D9CF0B14-839C-90A3-124E-EE64349183F0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8" name="Google Shape;41408;p139">
              <a:extLst>
                <a:ext uri="{FF2B5EF4-FFF2-40B4-BE49-F238E27FC236}">
                  <a16:creationId xmlns:a16="http://schemas.microsoft.com/office/drawing/2014/main" id="{5A6DB39C-3099-FE82-2EBB-EA2EE7369BE8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9" name="Google Shape;41409;p139">
              <a:extLst>
                <a:ext uri="{FF2B5EF4-FFF2-40B4-BE49-F238E27FC236}">
                  <a16:creationId xmlns:a16="http://schemas.microsoft.com/office/drawing/2014/main" id="{119078F8-969E-D512-3950-D8CCCB3508A8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0867DAF7-71E3-9F44-8F9B-F7B333C0C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752" y="1108352"/>
            <a:ext cx="4809457" cy="285615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2C689A6-AAF4-0F50-67D4-358C99D9F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988" y="4131693"/>
            <a:ext cx="4833117" cy="2870202"/>
          </a:xfrm>
          <a:prstGeom prst="rect">
            <a:avLst/>
          </a:prstGeom>
        </p:spPr>
      </p:pic>
      <p:sp>
        <p:nvSpPr>
          <p:cNvPr id="2" name="Google Shape;137;p27">
            <a:extLst>
              <a:ext uri="{FF2B5EF4-FFF2-40B4-BE49-F238E27FC236}">
                <a16:creationId xmlns:a16="http://schemas.microsoft.com/office/drawing/2014/main" id="{120028B6-61F0-7EF5-E008-63CBE819341C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226DE18-4E2D-6D4A-F82C-44C0A00F347C}"/>
              </a:ext>
            </a:extLst>
          </p:cNvPr>
          <p:cNvSpPr txBox="1"/>
          <p:nvPr/>
        </p:nvSpPr>
        <p:spPr>
          <a:xfrm>
            <a:off x="768428" y="7065632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989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F2699969-DC03-98AB-A8A0-EB995FCBE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1A3D338-891B-87BE-C3AD-72CAA4E6C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96" y="-11883"/>
            <a:ext cx="4252317" cy="7559675"/>
          </a:xfrm>
          <a:prstGeom prst="rect">
            <a:avLst/>
          </a:prstGeom>
        </p:spPr>
      </p:pic>
      <p:sp>
        <p:nvSpPr>
          <p:cNvPr id="10" name="Retângulo 10">
            <a:extLst>
              <a:ext uri="{FF2B5EF4-FFF2-40B4-BE49-F238E27FC236}">
                <a16:creationId xmlns:a16="http://schemas.microsoft.com/office/drawing/2014/main" id="{A42B94A1-6995-C443-25D5-726320FDB61E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" name="Google Shape;136;p27">
            <a:extLst>
              <a:ext uri="{FF2B5EF4-FFF2-40B4-BE49-F238E27FC236}">
                <a16:creationId xmlns:a16="http://schemas.microsoft.com/office/drawing/2014/main" id="{4F5F66B6-E8DD-B37C-C641-D2DAFAA501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8427" y="370904"/>
            <a:ext cx="6623265" cy="545601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JUNTA VERTICAL CON ACM</a:t>
            </a:r>
            <a:br>
              <a:rPr lang="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Invierta en una fachada moderna y duradera. Elija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Dry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Click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  <a:b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endParaRPr sz="1000" dirty="0">
              <a:solidFill>
                <a:schemeClr val="bg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19" name="Google Shape;139;p27">
            <a:extLst>
              <a:ext uri="{FF2B5EF4-FFF2-40B4-BE49-F238E27FC236}">
                <a16:creationId xmlns:a16="http://schemas.microsoft.com/office/drawing/2014/main" id="{6BDB18D3-9CA9-A152-0FF6-4C7DAF31DF55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61E1912-7ED8-736D-94A7-17057D19099C}"/>
              </a:ext>
            </a:extLst>
          </p:cNvPr>
          <p:cNvSpPr txBox="1"/>
          <p:nvPr/>
        </p:nvSpPr>
        <p:spPr>
          <a:xfrm>
            <a:off x="229016" y="7001895"/>
            <a:ext cx="744875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14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19</a:t>
            </a:r>
          </a:p>
        </p:txBody>
      </p:sp>
      <p:pic>
        <p:nvPicPr>
          <p:cNvPr id="24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B26FEB25-5AC0-3ADC-4AC5-85BA88C5043C}"/>
              </a:ext>
            </a:extLst>
          </p:cNvPr>
          <p:cNvPicPr/>
          <p:nvPr/>
        </p:nvPicPr>
        <p:blipFill>
          <a:blip r:embed="rId4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" name="Google Shape;41406;p139">
            <a:extLst>
              <a:ext uri="{FF2B5EF4-FFF2-40B4-BE49-F238E27FC236}">
                <a16:creationId xmlns:a16="http://schemas.microsoft.com/office/drawing/2014/main" id="{6100CDAB-C61F-9D3C-9BC8-FC21E2534754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27" name="Google Shape;41407;p139">
              <a:extLst>
                <a:ext uri="{FF2B5EF4-FFF2-40B4-BE49-F238E27FC236}">
                  <a16:creationId xmlns:a16="http://schemas.microsoft.com/office/drawing/2014/main" id="{2024A4D7-5457-251B-4266-3A0B25FA36AA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8" name="Google Shape;41408;p139">
              <a:extLst>
                <a:ext uri="{FF2B5EF4-FFF2-40B4-BE49-F238E27FC236}">
                  <a16:creationId xmlns:a16="http://schemas.microsoft.com/office/drawing/2014/main" id="{7D190E4A-1B51-8273-820E-7A82CA9531EA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9" name="Google Shape;41409;p139">
              <a:extLst>
                <a:ext uri="{FF2B5EF4-FFF2-40B4-BE49-F238E27FC236}">
                  <a16:creationId xmlns:a16="http://schemas.microsoft.com/office/drawing/2014/main" id="{D30CDBC5-ADC4-557C-4435-B06A84FC821D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A2703B97-8993-5F66-8FE3-A5647B9E4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52" y="2154552"/>
            <a:ext cx="6077671" cy="3609295"/>
          </a:xfrm>
          <a:prstGeom prst="rect">
            <a:avLst/>
          </a:prstGeom>
        </p:spPr>
      </p:pic>
      <p:sp>
        <p:nvSpPr>
          <p:cNvPr id="3" name="Google Shape;137;p27">
            <a:extLst>
              <a:ext uri="{FF2B5EF4-FFF2-40B4-BE49-F238E27FC236}">
                <a16:creationId xmlns:a16="http://schemas.microsoft.com/office/drawing/2014/main" id="{D866B9DE-AF27-7E4A-5215-D27995D39E5E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5788D5-599E-6DC6-6F2A-AFC13A484926}"/>
              </a:ext>
            </a:extLst>
          </p:cNvPr>
          <p:cNvSpPr txBox="1"/>
          <p:nvPr/>
        </p:nvSpPr>
        <p:spPr>
          <a:xfrm>
            <a:off x="768428" y="7065632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564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>
          <a:extLst>
            <a:ext uri="{FF2B5EF4-FFF2-40B4-BE49-F238E27FC236}">
              <a16:creationId xmlns:a16="http://schemas.microsoft.com/office/drawing/2014/main" id="{EDE9DA08-5112-4CEC-494F-752F6E1F2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1" name="Imagem 25">
            <a:extLst>
              <a:ext uri="{FF2B5EF4-FFF2-40B4-BE49-F238E27FC236}">
                <a16:creationId xmlns:a16="http://schemas.microsoft.com/office/drawing/2014/main" id="{F0F03D4C-5AB0-0A36-E321-7EA17C9D390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-1" y="-11881"/>
            <a:ext cx="10691814" cy="757155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262" name="Retângulo 10">
            <a:extLst>
              <a:ext uri="{FF2B5EF4-FFF2-40B4-BE49-F238E27FC236}">
                <a16:creationId xmlns:a16="http://schemas.microsoft.com/office/drawing/2014/main" id="{2A77C5CA-B047-5574-1D0E-5BDE47C101B6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0263" name="Imagem 1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007E99CD-A655-D25B-42A7-56F07388EA5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25440" y="400680"/>
            <a:ext cx="1404000" cy="615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264" name="CaixaDeTexto 11">
            <a:extLst>
              <a:ext uri="{FF2B5EF4-FFF2-40B4-BE49-F238E27FC236}">
                <a16:creationId xmlns:a16="http://schemas.microsoft.com/office/drawing/2014/main" id="{3025D301-2CDF-4599-33B2-5E6CB286BD44}"/>
              </a:ext>
            </a:extLst>
          </p:cNvPr>
          <p:cNvSpPr/>
          <p:nvPr/>
        </p:nvSpPr>
        <p:spPr>
          <a:xfrm>
            <a:off x="221040" y="1308960"/>
            <a:ext cx="6241680" cy="13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00600" indent="-300600" defTabSz="457200">
              <a:buClr>
                <a:srgbClr val="FFFFFF"/>
              </a:buClr>
              <a:buFont typeface="Wingdings" charset="2"/>
              <a:buChar char=""/>
            </a:pPr>
            <a:r>
              <a:rPr lang="es-ES" sz="1050" dirty="0">
                <a:solidFill>
                  <a:schemeClr val="lt1"/>
                </a:solidFill>
                <a:latin typeface="Inter Light"/>
                <a:ea typeface="Inter Light"/>
              </a:rPr>
              <a:t>Somos la </a:t>
            </a:r>
            <a:r>
              <a:rPr lang="es-ES" sz="1050" b="1" dirty="0">
                <a:solidFill>
                  <a:schemeClr val="lt1"/>
                </a:solidFill>
                <a:latin typeface="Inter Light"/>
                <a:ea typeface="Inter Light"/>
              </a:rPr>
              <a:t>UNIÓN</a:t>
            </a:r>
            <a:r>
              <a:rPr lang="es-ES" sz="1050" dirty="0">
                <a:solidFill>
                  <a:schemeClr val="lt1"/>
                </a:solidFill>
                <a:latin typeface="Inter Light"/>
                <a:ea typeface="Inter Light"/>
              </a:rPr>
              <a:t> de la experiencia de </a:t>
            </a:r>
            <a:r>
              <a:rPr lang="es-ES" sz="1050" dirty="0" err="1">
                <a:solidFill>
                  <a:schemeClr val="lt1"/>
                </a:solidFill>
                <a:latin typeface="Inter Light"/>
                <a:ea typeface="Inter Light"/>
              </a:rPr>
              <a:t>Projeto</a:t>
            </a:r>
            <a:r>
              <a:rPr lang="es-ES" sz="1050" dirty="0">
                <a:solidFill>
                  <a:schemeClr val="lt1"/>
                </a:solidFill>
                <a:latin typeface="Inter Light"/>
                <a:ea typeface="Inter Light"/>
              </a:rPr>
              <a:t> </a:t>
            </a:r>
            <a:r>
              <a:rPr lang="es-ES" sz="1050" dirty="0" err="1">
                <a:solidFill>
                  <a:schemeClr val="lt1"/>
                </a:solidFill>
                <a:latin typeface="Inter Light"/>
                <a:ea typeface="Inter Light"/>
              </a:rPr>
              <a:t>Alumínio</a:t>
            </a:r>
            <a:r>
              <a:rPr lang="es-ES" sz="1050" dirty="0">
                <a:solidFill>
                  <a:schemeClr val="lt1"/>
                </a:solidFill>
                <a:latin typeface="Inter Light"/>
                <a:ea typeface="Inter Light"/>
              </a:rPr>
              <a:t>, la creatividad de Johnny Vieira de Souza y la experiencia de Nilson </a:t>
            </a:r>
            <a:r>
              <a:rPr lang="es-ES" sz="1050" dirty="0" err="1">
                <a:solidFill>
                  <a:schemeClr val="lt1"/>
                </a:solidFill>
                <a:latin typeface="Inter Light"/>
                <a:ea typeface="Inter Light"/>
              </a:rPr>
              <a:t>Tsuji</a:t>
            </a:r>
            <a:r>
              <a:rPr lang="es-ES" sz="1050" dirty="0">
                <a:solidFill>
                  <a:schemeClr val="lt1"/>
                </a:solidFill>
                <a:latin typeface="Inter Light"/>
                <a:ea typeface="Inter Light"/>
              </a:rPr>
              <a:t>.</a:t>
            </a:r>
          </a:p>
          <a:p>
            <a:pPr marL="300600" indent="-300600" defTabSz="457200">
              <a:buClr>
                <a:srgbClr val="FFFFFF"/>
              </a:buClr>
              <a:buFont typeface="Wingdings" charset="2"/>
              <a:buChar char=""/>
            </a:pPr>
            <a:endParaRPr lang="es-ES" sz="1050" dirty="0">
              <a:solidFill>
                <a:schemeClr val="lt1"/>
              </a:solidFill>
              <a:latin typeface="Inter Light"/>
              <a:ea typeface="Inter Light"/>
            </a:endParaRPr>
          </a:p>
          <a:p>
            <a:pPr marL="300600" indent="-300600" defTabSz="457200">
              <a:buClr>
                <a:srgbClr val="FFFFFF"/>
              </a:buClr>
              <a:buFont typeface="Wingdings" charset="2"/>
              <a:buChar char=""/>
            </a:pPr>
            <a:r>
              <a:rPr lang="es-ES" sz="1050" dirty="0">
                <a:solidFill>
                  <a:schemeClr val="lt1"/>
                </a:solidFill>
                <a:latin typeface="Inter Light"/>
                <a:ea typeface="Inter Light"/>
              </a:rPr>
              <a:t>Creados para ofrecer excelentes </a:t>
            </a:r>
            <a:r>
              <a:rPr lang="es-ES" sz="1050" b="1" dirty="0">
                <a:solidFill>
                  <a:schemeClr val="lt1"/>
                </a:solidFill>
                <a:latin typeface="Inter Light"/>
                <a:ea typeface="Inter Light"/>
              </a:rPr>
              <a:t>SOLUCIONES</a:t>
            </a:r>
            <a:r>
              <a:rPr lang="es-ES" sz="1050" dirty="0">
                <a:solidFill>
                  <a:schemeClr val="lt1"/>
                </a:solidFill>
                <a:latin typeface="Inter Light"/>
                <a:ea typeface="Inter Light"/>
              </a:rPr>
              <a:t> técnicas, especialmente dirigidas a empresas y profesionales que no cuentan con un departamento técnico desarrollado.</a:t>
            </a:r>
          </a:p>
          <a:p>
            <a:pPr marL="300600" indent="-300600" defTabSz="457200">
              <a:buClr>
                <a:srgbClr val="FFFFFF"/>
              </a:buClr>
              <a:buFont typeface="Wingdings" charset="2"/>
              <a:buChar char=""/>
            </a:pPr>
            <a:endParaRPr lang="es-ES" sz="1050" dirty="0">
              <a:solidFill>
                <a:schemeClr val="lt1"/>
              </a:solidFill>
              <a:latin typeface="Inter Light"/>
              <a:ea typeface="Inter Light"/>
            </a:endParaRPr>
          </a:p>
          <a:p>
            <a:pPr marL="300600" indent="-300600" defTabSz="457200">
              <a:buClr>
                <a:srgbClr val="FFFFFF"/>
              </a:buClr>
              <a:buFont typeface="Wingdings" charset="2"/>
              <a:buChar char=""/>
            </a:pPr>
            <a:r>
              <a:rPr lang="es-ES" sz="1050" dirty="0">
                <a:solidFill>
                  <a:schemeClr val="lt1"/>
                </a:solidFill>
                <a:latin typeface="Inter Light"/>
                <a:ea typeface="Inter Light"/>
              </a:rPr>
              <a:t>Nuestra </a:t>
            </a:r>
            <a:r>
              <a:rPr lang="es-ES" sz="1050" b="1" dirty="0">
                <a:solidFill>
                  <a:schemeClr val="lt1"/>
                </a:solidFill>
                <a:latin typeface="Inter Light"/>
                <a:ea typeface="Inter Light"/>
              </a:rPr>
              <a:t>MISIÓN</a:t>
            </a:r>
            <a:r>
              <a:rPr lang="es-ES" sz="1050" dirty="0">
                <a:solidFill>
                  <a:schemeClr val="lt1"/>
                </a:solidFill>
                <a:latin typeface="Inter Light"/>
                <a:ea typeface="Inter Light"/>
              </a:rPr>
              <a:t> es ser un puente entre la teoría y la práctica, capacitando y acompañando a nuestros clientes en todas las etapas de sus proyectos.</a:t>
            </a:r>
            <a:endParaRPr lang="pt-BR" sz="105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65" name="PlaceHolder 1">
            <a:extLst>
              <a:ext uri="{FF2B5EF4-FFF2-40B4-BE49-F238E27FC236}">
                <a16:creationId xmlns:a16="http://schemas.microsoft.com/office/drawing/2014/main" id="{7D89B599-4418-79EF-75EB-313FF5C5F1B1}"/>
              </a:ext>
            </a:extLst>
          </p:cNvPr>
          <p:cNvSpPr txBox="1">
            <a:spLocks/>
          </p:cNvSpPr>
          <p:nvPr/>
        </p:nvSpPr>
        <p:spPr>
          <a:xfrm>
            <a:off x="602269" y="3289680"/>
            <a:ext cx="2475720" cy="1000440"/>
          </a:xfrm>
          <a:prstGeom prst="rect">
            <a:avLst/>
          </a:prstGeom>
          <a:noFill/>
          <a:ln w="0">
            <a:noFill/>
          </a:ln>
        </p:spPr>
        <p:txBody>
          <a:bodyPr spcFirstLastPara="1" wrap="square" lIns="106920" tIns="106920" rIns="106920" bIns="10692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tabLst>
                <a:tab pos="0" algn="l"/>
              </a:tabLst>
            </a:pPr>
            <a:r>
              <a:rPr lang="es-ES" sz="800" b="0" dirty="0">
                <a:solidFill>
                  <a:schemeClr val="lt1"/>
                </a:solidFill>
                <a:latin typeface="Inter Light"/>
                <a:ea typeface="Inter Light"/>
              </a:rPr>
              <a:t>Aprendizaje práctico y teórico con inmersión en la fábrica de </a:t>
            </a:r>
            <a:r>
              <a:rPr lang="es-ES" sz="800" b="0" dirty="0" err="1">
                <a:solidFill>
                  <a:schemeClr val="lt1"/>
                </a:solidFill>
                <a:latin typeface="Inter Light"/>
                <a:ea typeface="Inter Light"/>
              </a:rPr>
              <a:t>Projetoal</a:t>
            </a:r>
            <a:r>
              <a:rPr lang="es-ES" sz="800" b="0" dirty="0">
                <a:solidFill>
                  <a:schemeClr val="lt1"/>
                </a:solidFill>
                <a:latin typeface="Inter Light"/>
                <a:ea typeface="Inter Light"/>
              </a:rPr>
              <a:t>. Formación integral para instaladores de ACM, centrada en técnicas avanzadas y un profundo conocimiento. </a:t>
            </a:r>
            <a:endParaRPr lang="pt-BR" sz="800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66" name="Google Shape;182;p30">
            <a:extLst>
              <a:ext uri="{FF2B5EF4-FFF2-40B4-BE49-F238E27FC236}">
                <a16:creationId xmlns:a16="http://schemas.microsoft.com/office/drawing/2014/main" id="{D72B400F-B6A1-A592-F11A-6492F2B99734}"/>
              </a:ext>
            </a:extLst>
          </p:cNvPr>
          <p:cNvSpPr/>
          <p:nvPr/>
        </p:nvSpPr>
        <p:spPr>
          <a:xfrm>
            <a:off x="3630304" y="3393901"/>
            <a:ext cx="2475720" cy="75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6920" tIns="106920" rIns="106920" bIns="10692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800" dirty="0">
                <a:solidFill>
                  <a:schemeClr val="lt1"/>
                </a:solidFill>
                <a:latin typeface="Inter Light"/>
                <a:ea typeface="Inter Light"/>
              </a:rPr>
              <a:t>Instalación de sistemas de información. Métodos desarrollados para brindar seguridad, rapidez y un acabado perfecto en la instalación de ACM.</a:t>
            </a:r>
            <a:endParaRPr lang="pt-BR" sz="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67" name="Google Shape;183;p30">
            <a:extLst>
              <a:ext uri="{FF2B5EF4-FFF2-40B4-BE49-F238E27FC236}">
                <a16:creationId xmlns:a16="http://schemas.microsoft.com/office/drawing/2014/main" id="{8AB7F491-2943-DD78-D5A7-A426C163ABF1}"/>
              </a:ext>
            </a:extLst>
          </p:cNvPr>
          <p:cNvSpPr/>
          <p:nvPr/>
        </p:nvSpPr>
        <p:spPr>
          <a:xfrm>
            <a:off x="602269" y="4475182"/>
            <a:ext cx="2429280" cy="89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6920" tIns="106920" rIns="106920" bIns="10692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800" dirty="0">
                <a:solidFill>
                  <a:schemeClr val="lt1"/>
                </a:solidFill>
                <a:latin typeface="Inter Light"/>
                <a:ea typeface="Inter Light"/>
              </a:rPr>
              <a:t>Diseño que deleita y funciona. Fachadas que capturan la esencia del lugar, del cliente y de la actividad, con un diseño innovador y funcional que solo quienes comprenden pueden lograr.</a:t>
            </a:r>
            <a:endParaRPr lang="pt-BR" sz="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68" name="Google Shape;184;p30">
            <a:extLst>
              <a:ext uri="{FF2B5EF4-FFF2-40B4-BE49-F238E27FC236}">
                <a16:creationId xmlns:a16="http://schemas.microsoft.com/office/drawing/2014/main" id="{CA26308A-D1EE-B1CE-B15D-5B506625E05D}"/>
              </a:ext>
            </a:extLst>
          </p:cNvPr>
          <p:cNvSpPr/>
          <p:nvPr/>
        </p:nvSpPr>
        <p:spPr>
          <a:xfrm>
            <a:off x="3630304" y="3066120"/>
            <a:ext cx="3153600" cy="37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6920" tIns="106920" rIns="106920" bIns="10692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pt-BR" sz="1400" dirty="0">
                <a:solidFill>
                  <a:schemeClr val="lt1"/>
                </a:solidFill>
                <a:latin typeface="Inter ExtraBold"/>
                <a:ea typeface="Inter ExtraBold"/>
              </a:rPr>
              <a:t>SISTEMAS DE INSTALACIÓN</a:t>
            </a:r>
          </a:p>
        </p:txBody>
      </p:sp>
      <p:sp>
        <p:nvSpPr>
          <p:cNvPr id="10269" name="Google Shape;185;p30">
            <a:extLst>
              <a:ext uri="{FF2B5EF4-FFF2-40B4-BE49-F238E27FC236}">
                <a16:creationId xmlns:a16="http://schemas.microsoft.com/office/drawing/2014/main" id="{18BB7892-D95A-67EB-5368-26FA76F302FF}"/>
              </a:ext>
            </a:extLst>
          </p:cNvPr>
          <p:cNvSpPr/>
          <p:nvPr/>
        </p:nvSpPr>
        <p:spPr>
          <a:xfrm>
            <a:off x="602269" y="4177964"/>
            <a:ext cx="3356280" cy="40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6920" tIns="106920" rIns="106920" bIns="10692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pt-BR" sz="1400" dirty="0">
                <a:solidFill>
                  <a:schemeClr val="lt1"/>
                </a:solidFill>
                <a:latin typeface="Inter ExtraBold"/>
                <a:ea typeface="Inter ExtraBold"/>
              </a:rPr>
              <a:t>PROYECTOS DE FACHADAS</a:t>
            </a:r>
          </a:p>
        </p:txBody>
      </p:sp>
      <p:sp>
        <p:nvSpPr>
          <p:cNvPr id="10270" name="PlaceHolder 2">
            <a:extLst>
              <a:ext uri="{FF2B5EF4-FFF2-40B4-BE49-F238E27FC236}">
                <a16:creationId xmlns:a16="http://schemas.microsoft.com/office/drawing/2014/main" id="{E08408EE-169D-897C-89B8-7A0E5C291D87}"/>
              </a:ext>
            </a:extLst>
          </p:cNvPr>
          <p:cNvSpPr txBox="1">
            <a:spLocks/>
          </p:cNvSpPr>
          <p:nvPr/>
        </p:nvSpPr>
        <p:spPr>
          <a:xfrm>
            <a:off x="602269" y="3102480"/>
            <a:ext cx="3356280" cy="332640"/>
          </a:xfrm>
          <a:prstGeom prst="rect">
            <a:avLst/>
          </a:prstGeom>
          <a:noFill/>
          <a:ln w="0">
            <a:noFill/>
          </a:ln>
        </p:spPr>
        <p:txBody>
          <a:bodyPr spcFirstLastPara="1" wrap="square" lIns="106920" tIns="106920" rIns="106920" bIns="10692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2015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pt-BR" sz="1400" b="0" dirty="0">
                <a:solidFill>
                  <a:schemeClr val="lt1"/>
                </a:solidFill>
                <a:latin typeface="Inter ExtraBold"/>
                <a:ea typeface="Inter ExtraBold"/>
              </a:rPr>
              <a:t>CURSOS Y FORMACIÓN</a:t>
            </a:r>
            <a:endParaRPr lang="pt-BR" sz="1400" b="0" dirty="0">
              <a:latin typeface="Calibri"/>
            </a:endParaRPr>
          </a:p>
        </p:txBody>
      </p:sp>
      <p:sp>
        <p:nvSpPr>
          <p:cNvPr id="10271" name="Google Shape;187;p30">
            <a:extLst>
              <a:ext uri="{FF2B5EF4-FFF2-40B4-BE49-F238E27FC236}">
                <a16:creationId xmlns:a16="http://schemas.microsoft.com/office/drawing/2014/main" id="{16EEE31B-8698-C72A-370B-FBA38A667351}"/>
              </a:ext>
            </a:extLst>
          </p:cNvPr>
          <p:cNvSpPr/>
          <p:nvPr/>
        </p:nvSpPr>
        <p:spPr>
          <a:xfrm>
            <a:off x="3630304" y="4153194"/>
            <a:ext cx="3241080" cy="75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6920" tIns="106920" rIns="106920" bIns="10692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s-ES" sz="1400" dirty="0">
                <a:solidFill>
                  <a:schemeClr val="lt1"/>
                </a:solidFill>
                <a:latin typeface="Inter ExtraBold"/>
                <a:ea typeface="Inter ExtraBold"/>
              </a:rPr>
              <a:t>PROYECTOS DE CONSULTORÍA DE ACM</a:t>
            </a:r>
          </a:p>
        </p:txBody>
      </p:sp>
      <p:sp>
        <p:nvSpPr>
          <p:cNvPr id="160" name="Google Shape;188;p30">
            <a:extLst>
              <a:ext uri="{FF2B5EF4-FFF2-40B4-BE49-F238E27FC236}">
                <a16:creationId xmlns:a16="http://schemas.microsoft.com/office/drawing/2014/main" id="{A5B362F1-543E-6BD1-3B58-0DF879A0D082}"/>
              </a:ext>
            </a:extLst>
          </p:cNvPr>
          <p:cNvSpPr/>
          <p:nvPr/>
        </p:nvSpPr>
        <p:spPr>
          <a:xfrm>
            <a:off x="3630304" y="4659396"/>
            <a:ext cx="2676960" cy="72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6920" tIns="106920" rIns="106920" bIns="10692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800" dirty="0">
                <a:solidFill>
                  <a:schemeClr val="lt1"/>
                </a:solidFill>
                <a:latin typeface="Inter Light"/>
                <a:ea typeface="Inter Light"/>
              </a:rPr>
              <a:t>Proyecto técnico. Para quienes necesitan proyectos de sistemas constructivos con planos de corte ejecutivos y soluciones específicas para la obra.</a:t>
            </a:r>
          </a:p>
        </p:txBody>
      </p:sp>
      <p:grpSp>
        <p:nvGrpSpPr>
          <p:cNvPr id="161" name="Agrupar 41">
            <a:extLst>
              <a:ext uri="{FF2B5EF4-FFF2-40B4-BE49-F238E27FC236}">
                <a16:creationId xmlns:a16="http://schemas.microsoft.com/office/drawing/2014/main" id="{F200FAE3-D251-6020-EF67-8A42F3B847BF}"/>
              </a:ext>
            </a:extLst>
          </p:cNvPr>
          <p:cNvGrpSpPr/>
          <p:nvPr/>
        </p:nvGrpSpPr>
        <p:grpSpPr>
          <a:xfrm>
            <a:off x="325557" y="4259520"/>
            <a:ext cx="277920" cy="337680"/>
            <a:chOff x="244080" y="4259520"/>
            <a:chExt cx="277920" cy="337680"/>
          </a:xfrm>
          <a:solidFill>
            <a:srgbClr val="F3ECE5"/>
          </a:solidFill>
        </p:grpSpPr>
        <p:sp>
          <p:nvSpPr>
            <p:cNvPr id="162" name="Google Shape;41021;p137">
              <a:extLst>
                <a:ext uri="{FF2B5EF4-FFF2-40B4-BE49-F238E27FC236}">
                  <a16:creationId xmlns:a16="http://schemas.microsoft.com/office/drawing/2014/main" id="{D03C24C1-6E8B-7BE8-50F7-448C3BB23ED8}"/>
                </a:ext>
              </a:extLst>
            </p:cNvPr>
            <p:cNvSpPr/>
            <p:nvPr/>
          </p:nvSpPr>
          <p:spPr>
            <a:xfrm>
              <a:off x="259560" y="4448160"/>
              <a:ext cx="30960" cy="20520"/>
            </a:xfrm>
            <a:custGeom>
              <a:avLst/>
              <a:gdLst>
                <a:gd name="textAreaLeft" fmla="*/ 0 w 30960"/>
                <a:gd name="textAreaRight" fmla="*/ 32040 w 30960"/>
                <a:gd name="textAreaTop" fmla="*/ 0 h 20520"/>
                <a:gd name="textAreaBottom" fmla="*/ 21600 h 20520"/>
              </a:gdLst>
              <a:ahLst/>
              <a:cxnLst/>
              <a:rect l="textAreaLeft" t="textAreaTop" r="textAreaRight" b="textAreaBottom"/>
              <a:pathLst>
                <a:path w="1013" h="678">
                  <a:moveTo>
                    <a:pt x="830" y="1"/>
                  </a:moveTo>
                  <a:cubicBezTo>
                    <a:pt x="804" y="1"/>
                    <a:pt x="776" y="8"/>
                    <a:pt x="750" y="23"/>
                  </a:cubicBezTo>
                  <a:lnTo>
                    <a:pt x="143" y="380"/>
                  </a:lnTo>
                  <a:cubicBezTo>
                    <a:pt x="0" y="451"/>
                    <a:pt x="48" y="677"/>
                    <a:pt x="214" y="677"/>
                  </a:cubicBezTo>
                  <a:cubicBezTo>
                    <a:pt x="238" y="677"/>
                    <a:pt x="274" y="677"/>
                    <a:pt x="286" y="665"/>
                  </a:cubicBezTo>
                  <a:lnTo>
                    <a:pt x="893" y="308"/>
                  </a:lnTo>
                  <a:cubicBezTo>
                    <a:pt x="1000" y="261"/>
                    <a:pt x="1012" y="154"/>
                    <a:pt x="976" y="82"/>
                  </a:cubicBezTo>
                  <a:cubicBezTo>
                    <a:pt x="944" y="33"/>
                    <a:pt x="889" y="1"/>
                    <a:pt x="830" y="1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0800" rIns="90000" bIns="1080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" name="Google Shape;41022;p137">
              <a:extLst>
                <a:ext uri="{FF2B5EF4-FFF2-40B4-BE49-F238E27FC236}">
                  <a16:creationId xmlns:a16="http://schemas.microsoft.com/office/drawing/2014/main" id="{519324D2-3AA9-FFAA-ACFB-123140F637E1}"/>
                </a:ext>
              </a:extLst>
            </p:cNvPr>
            <p:cNvSpPr/>
            <p:nvPr/>
          </p:nvSpPr>
          <p:spPr>
            <a:xfrm>
              <a:off x="473760" y="4449960"/>
              <a:ext cx="30960" cy="20520"/>
            </a:xfrm>
            <a:custGeom>
              <a:avLst/>
              <a:gdLst>
                <a:gd name="textAreaLeft" fmla="*/ 0 w 30960"/>
                <a:gd name="textAreaRight" fmla="*/ 32040 w 30960"/>
                <a:gd name="textAreaTop" fmla="*/ 0 h 20520"/>
                <a:gd name="textAreaBottom" fmla="*/ 21600 h 20520"/>
              </a:gdLst>
              <a:ahLst/>
              <a:cxnLst/>
              <a:rect l="textAreaLeft" t="textAreaTop" r="textAreaRight" b="textAreaBottom"/>
              <a:pathLst>
                <a:path w="1013" h="677">
                  <a:moveTo>
                    <a:pt x="199" y="0"/>
                  </a:moveTo>
                  <a:cubicBezTo>
                    <a:pt x="141" y="0"/>
                    <a:pt x="80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cubicBezTo>
                    <a:pt x="726" y="665"/>
                    <a:pt x="714" y="677"/>
                    <a:pt x="810" y="677"/>
                  </a:cubicBezTo>
                  <a:cubicBezTo>
                    <a:pt x="953" y="677"/>
                    <a:pt x="1012" y="451"/>
                    <a:pt x="881" y="379"/>
                  </a:cubicBezTo>
                  <a:lnTo>
                    <a:pt x="274" y="22"/>
                  </a:lnTo>
                  <a:cubicBezTo>
                    <a:pt x="251" y="7"/>
                    <a:pt x="226" y="0"/>
                    <a:pt x="199" y="0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0800" rIns="90000" bIns="1080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4" name="Google Shape;41023;p137">
              <a:extLst>
                <a:ext uri="{FF2B5EF4-FFF2-40B4-BE49-F238E27FC236}">
                  <a16:creationId xmlns:a16="http://schemas.microsoft.com/office/drawing/2014/main" id="{B8370D27-66D5-6A8B-D1EB-03D95A4D11CF}"/>
                </a:ext>
              </a:extLst>
            </p:cNvPr>
            <p:cNvSpPr/>
            <p:nvPr/>
          </p:nvSpPr>
          <p:spPr>
            <a:xfrm>
              <a:off x="301320" y="4364640"/>
              <a:ext cx="141120" cy="232560"/>
            </a:xfrm>
            <a:custGeom>
              <a:avLst/>
              <a:gdLst>
                <a:gd name="textAreaLeft" fmla="*/ 0 w 141120"/>
                <a:gd name="textAreaRight" fmla="*/ 142200 w 141120"/>
                <a:gd name="textAreaTop" fmla="*/ 0 h 232560"/>
                <a:gd name="textAreaBottom" fmla="*/ 233640 h 232560"/>
              </a:gdLst>
              <a:ahLst/>
              <a:cxnLst/>
              <a:rect l="textAreaLeft" t="textAreaTop" r="textAreaRight" b="textAreaBottom"/>
              <a:pathLst>
                <a:path w="4466" h="7351">
                  <a:moveTo>
                    <a:pt x="1715" y="346"/>
                  </a:moveTo>
                  <a:cubicBezTo>
                    <a:pt x="1882" y="346"/>
                    <a:pt x="2013" y="489"/>
                    <a:pt x="2013" y="643"/>
                  </a:cubicBezTo>
                  <a:lnTo>
                    <a:pt x="2013" y="941"/>
                  </a:lnTo>
                  <a:lnTo>
                    <a:pt x="1668" y="941"/>
                  </a:lnTo>
                  <a:cubicBezTo>
                    <a:pt x="1501" y="941"/>
                    <a:pt x="1370" y="810"/>
                    <a:pt x="1370" y="643"/>
                  </a:cubicBezTo>
                  <a:cubicBezTo>
                    <a:pt x="1370" y="489"/>
                    <a:pt x="1501" y="346"/>
                    <a:pt x="1668" y="346"/>
                  </a:cubicBezTo>
                  <a:close/>
                  <a:moveTo>
                    <a:pt x="3573" y="346"/>
                  </a:moveTo>
                  <a:cubicBezTo>
                    <a:pt x="3739" y="346"/>
                    <a:pt x="3870" y="489"/>
                    <a:pt x="3870" y="643"/>
                  </a:cubicBezTo>
                  <a:cubicBezTo>
                    <a:pt x="3870" y="810"/>
                    <a:pt x="3739" y="941"/>
                    <a:pt x="3573" y="941"/>
                  </a:cubicBezTo>
                  <a:lnTo>
                    <a:pt x="3239" y="941"/>
                  </a:lnTo>
                  <a:lnTo>
                    <a:pt x="3239" y="643"/>
                  </a:lnTo>
                  <a:cubicBezTo>
                    <a:pt x="3239" y="489"/>
                    <a:pt x="3370" y="346"/>
                    <a:pt x="3537" y="346"/>
                  </a:cubicBezTo>
                  <a:close/>
                  <a:moveTo>
                    <a:pt x="3727" y="4370"/>
                  </a:moveTo>
                  <a:lnTo>
                    <a:pt x="3727" y="5049"/>
                  </a:lnTo>
                  <a:lnTo>
                    <a:pt x="1513" y="5049"/>
                  </a:lnTo>
                  <a:lnTo>
                    <a:pt x="1513" y="4370"/>
                  </a:lnTo>
                  <a:close/>
                  <a:moveTo>
                    <a:pt x="3739" y="5370"/>
                  </a:moveTo>
                  <a:lnTo>
                    <a:pt x="3739" y="5799"/>
                  </a:lnTo>
                  <a:lnTo>
                    <a:pt x="3727" y="5799"/>
                  </a:lnTo>
                  <a:cubicBezTo>
                    <a:pt x="3727" y="5930"/>
                    <a:pt x="3620" y="6037"/>
                    <a:pt x="3489" y="6037"/>
                  </a:cubicBezTo>
                  <a:lnTo>
                    <a:pt x="1763" y="6037"/>
                  </a:lnTo>
                  <a:cubicBezTo>
                    <a:pt x="1620" y="6037"/>
                    <a:pt x="1525" y="5930"/>
                    <a:pt x="1525" y="5799"/>
                  </a:cubicBezTo>
                  <a:lnTo>
                    <a:pt x="1525" y="5370"/>
                  </a:lnTo>
                  <a:close/>
                  <a:moveTo>
                    <a:pt x="1656" y="0"/>
                  </a:moveTo>
                  <a:cubicBezTo>
                    <a:pt x="1310" y="0"/>
                    <a:pt x="1037" y="286"/>
                    <a:pt x="1037" y="631"/>
                  </a:cubicBezTo>
                  <a:cubicBezTo>
                    <a:pt x="1037" y="977"/>
                    <a:pt x="1310" y="1262"/>
                    <a:pt x="1656" y="1262"/>
                  </a:cubicBezTo>
                  <a:lnTo>
                    <a:pt x="2001" y="1262"/>
                  </a:lnTo>
                  <a:lnTo>
                    <a:pt x="2001" y="2548"/>
                  </a:lnTo>
                  <a:cubicBezTo>
                    <a:pt x="2001" y="2644"/>
                    <a:pt x="2072" y="2715"/>
                    <a:pt x="2168" y="2715"/>
                  </a:cubicBezTo>
                  <a:cubicBezTo>
                    <a:pt x="2251" y="2715"/>
                    <a:pt x="2322" y="2644"/>
                    <a:pt x="2322" y="2548"/>
                  </a:cubicBezTo>
                  <a:lnTo>
                    <a:pt x="2322" y="1262"/>
                  </a:lnTo>
                  <a:lnTo>
                    <a:pt x="2906" y="1262"/>
                  </a:lnTo>
                  <a:lnTo>
                    <a:pt x="2906" y="4037"/>
                  </a:lnTo>
                  <a:lnTo>
                    <a:pt x="2322" y="4037"/>
                  </a:lnTo>
                  <a:lnTo>
                    <a:pt x="2322" y="3191"/>
                  </a:lnTo>
                  <a:cubicBezTo>
                    <a:pt x="2322" y="3108"/>
                    <a:pt x="2251" y="3025"/>
                    <a:pt x="2168" y="3025"/>
                  </a:cubicBezTo>
                  <a:cubicBezTo>
                    <a:pt x="2072" y="3025"/>
                    <a:pt x="2001" y="3108"/>
                    <a:pt x="2001" y="3191"/>
                  </a:cubicBezTo>
                  <a:lnTo>
                    <a:pt x="2001" y="4060"/>
                  </a:lnTo>
                  <a:lnTo>
                    <a:pt x="1513" y="4060"/>
                  </a:lnTo>
                  <a:cubicBezTo>
                    <a:pt x="1489" y="3596"/>
                    <a:pt x="1298" y="3167"/>
                    <a:pt x="941" y="2846"/>
                  </a:cubicBezTo>
                  <a:cubicBezTo>
                    <a:pt x="679" y="2608"/>
                    <a:pt x="465" y="2310"/>
                    <a:pt x="334" y="1989"/>
                  </a:cubicBezTo>
                  <a:cubicBezTo>
                    <a:pt x="305" y="1930"/>
                    <a:pt x="235" y="1887"/>
                    <a:pt x="165" y="1887"/>
                  </a:cubicBezTo>
                  <a:cubicBezTo>
                    <a:pt x="150" y="1887"/>
                    <a:pt x="135" y="1889"/>
                    <a:pt x="120" y="1893"/>
                  </a:cubicBezTo>
                  <a:cubicBezTo>
                    <a:pt x="48" y="1929"/>
                    <a:pt x="1" y="2036"/>
                    <a:pt x="36" y="2108"/>
                  </a:cubicBezTo>
                  <a:cubicBezTo>
                    <a:pt x="179" y="2477"/>
                    <a:pt x="417" y="2810"/>
                    <a:pt x="715" y="3084"/>
                  </a:cubicBezTo>
                  <a:cubicBezTo>
                    <a:pt x="1001" y="3358"/>
                    <a:pt x="1179" y="3727"/>
                    <a:pt x="1179" y="4120"/>
                  </a:cubicBezTo>
                  <a:lnTo>
                    <a:pt x="1179" y="5823"/>
                  </a:lnTo>
                  <a:cubicBezTo>
                    <a:pt x="1179" y="6096"/>
                    <a:pt x="1358" y="6311"/>
                    <a:pt x="1608" y="6382"/>
                  </a:cubicBezTo>
                  <a:cubicBezTo>
                    <a:pt x="1608" y="6513"/>
                    <a:pt x="1644" y="6644"/>
                    <a:pt x="1703" y="6775"/>
                  </a:cubicBezTo>
                  <a:cubicBezTo>
                    <a:pt x="1738" y="6837"/>
                    <a:pt x="1793" y="6872"/>
                    <a:pt x="1848" y="6872"/>
                  </a:cubicBezTo>
                  <a:cubicBezTo>
                    <a:pt x="1868" y="6872"/>
                    <a:pt x="1887" y="6868"/>
                    <a:pt x="1906" y="6858"/>
                  </a:cubicBezTo>
                  <a:cubicBezTo>
                    <a:pt x="1989" y="6811"/>
                    <a:pt x="2025" y="6715"/>
                    <a:pt x="1989" y="6644"/>
                  </a:cubicBezTo>
                  <a:cubicBezTo>
                    <a:pt x="1953" y="6573"/>
                    <a:pt x="1930" y="6477"/>
                    <a:pt x="1930" y="6394"/>
                  </a:cubicBezTo>
                  <a:lnTo>
                    <a:pt x="3263" y="6394"/>
                  </a:lnTo>
                  <a:cubicBezTo>
                    <a:pt x="3243" y="6759"/>
                    <a:pt x="2922" y="7025"/>
                    <a:pt x="2575" y="7025"/>
                  </a:cubicBezTo>
                  <a:cubicBezTo>
                    <a:pt x="2503" y="7025"/>
                    <a:pt x="2430" y="7014"/>
                    <a:pt x="2358" y="6989"/>
                  </a:cubicBezTo>
                  <a:cubicBezTo>
                    <a:pt x="2336" y="6981"/>
                    <a:pt x="2314" y="6977"/>
                    <a:pt x="2294" y="6977"/>
                  </a:cubicBezTo>
                  <a:cubicBezTo>
                    <a:pt x="2227" y="6977"/>
                    <a:pt x="2171" y="7018"/>
                    <a:pt x="2144" y="7073"/>
                  </a:cubicBezTo>
                  <a:cubicBezTo>
                    <a:pt x="2120" y="7168"/>
                    <a:pt x="2168" y="7251"/>
                    <a:pt x="2239" y="7287"/>
                  </a:cubicBezTo>
                  <a:cubicBezTo>
                    <a:pt x="2356" y="7330"/>
                    <a:pt x="2473" y="7350"/>
                    <a:pt x="2588" y="7350"/>
                  </a:cubicBezTo>
                  <a:cubicBezTo>
                    <a:pt x="3106" y="7350"/>
                    <a:pt x="3563" y="6940"/>
                    <a:pt x="3573" y="6394"/>
                  </a:cubicBezTo>
                  <a:cubicBezTo>
                    <a:pt x="3835" y="6334"/>
                    <a:pt x="4013" y="6108"/>
                    <a:pt x="4013" y="5846"/>
                  </a:cubicBezTo>
                  <a:lnTo>
                    <a:pt x="4013" y="4156"/>
                  </a:lnTo>
                  <a:cubicBezTo>
                    <a:pt x="4013" y="3798"/>
                    <a:pt x="4144" y="3465"/>
                    <a:pt x="4370" y="3203"/>
                  </a:cubicBezTo>
                  <a:cubicBezTo>
                    <a:pt x="4466" y="3108"/>
                    <a:pt x="4454" y="3001"/>
                    <a:pt x="4394" y="2941"/>
                  </a:cubicBezTo>
                  <a:cubicBezTo>
                    <a:pt x="4366" y="2913"/>
                    <a:pt x="4326" y="2898"/>
                    <a:pt x="4287" y="2898"/>
                  </a:cubicBezTo>
                  <a:cubicBezTo>
                    <a:pt x="4243" y="2898"/>
                    <a:pt x="4199" y="2916"/>
                    <a:pt x="4168" y="2953"/>
                  </a:cubicBezTo>
                  <a:cubicBezTo>
                    <a:pt x="3906" y="3251"/>
                    <a:pt x="3739" y="3644"/>
                    <a:pt x="3727" y="4060"/>
                  </a:cubicBezTo>
                  <a:lnTo>
                    <a:pt x="3239" y="4060"/>
                  </a:lnTo>
                  <a:lnTo>
                    <a:pt x="3239" y="1262"/>
                  </a:lnTo>
                  <a:lnTo>
                    <a:pt x="3573" y="1262"/>
                  </a:lnTo>
                  <a:cubicBezTo>
                    <a:pt x="3918" y="1262"/>
                    <a:pt x="4204" y="977"/>
                    <a:pt x="4204" y="631"/>
                  </a:cubicBezTo>
                  <a:cubicBezTo>
                    <a:pt x="4204" y="286"/>
                    <a:pt x="3918" y="0"/>
                    <a:pt x="3573" y="0"/>
                  </a:cubicBezTo>
                  <a:lnTo>
                    <a:pt x="3537" y="0"/>
                  </a:lnTo>
                  <a:cubicBezTo>
                    <a:pt x="3192" y="0"/>
                    <a:pt x="2906" y="286"/>
                    <a:pt x="2906" y="631"/>
                  </a:cubicBezTo>
                  <a:lnTo>
                    <a:pt x="2906" y="929"/>
                  </a:lnTo>
                  <a:lnTo>
                    <a:pt x="2322" y="929"/>
                  </a:lnTo>
                  <a:lnTo>
                    <a:pt x="2322" y="631"/>
                  </a:lnTo>
                  <a:cubicBezTo>
                    <a:pt x="2322" y="286"/>
                    <a:pt x="2049" y="0"/>
                    <a:pt x="1703" y="0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" name="Google Shape;41024;p137">
              <a:extLst>
                <a:ext uri="{FF2B5EF4-FFF2-40B4-BE49-F238E27FC236}">
                  <a16:creationId xmlns:a16="http://schemas.microsoft.com/office/drawing/2014/main" id="{827A1ABD-E709-E01D-F465-A72B1CD41A68}"/>
                </a:ext>
              </a:extLst>
            </p:cNvPr>
            <p:cNvSpPr/>
            <p:nvPr/>
          </p:nvSpPr>
          <p:spPr>
            <a:xfrm>
              <a:off x="295560" y="4308120"/>
              <a:ext cx="176400" cy="143280"/>
            </a:xfrm>
            <a:custGeom>
              <a:avLst/>
              <a:gdLst>
                <a:gd name="textAreaLeft" fmla="*/ 0 w 176400"/>
                <a:gd name="textAreaRight" fmla="*/ 177480 w 176400"/>
                <a:gd name="textAreaTop" fmla="*/ 0 h 143280"/>
                <a:gd name="textAreaBottom" fmla="*/ 144360 h 143280"/>
              </a:gdLst>
              <a:ahLst/>
              <a:cxnLst/>
              <a:rect l="textAreaLeft" t="textAreaTop" r="textAreaRight" b="textAreaBottom"/>
              <a:pathLst>
                <a:path w="5585" h="4535">
                  <a:moveTo>
                    <a:pt x="2818" y="1"/>
                  </a:moveTo>
                  <a:cubicBezTo>
                    <a:pt x="1382" y="1"/>
                    <a:pt x="0" y="1113"/>
                    <a:pt x="0" y="2782"/>
                  </a:cubicBezTo>
                  <a:cubicBezTo>
                    <a:pt x="0" y="2937"/>
                    <a:pt x="24" y="3080"/>
                    <a:pt x="36" y="3223"/>
                  </a:cubicBezTo>
                  <a:cubicBezTo>
                    <a:pt x="47" y="3299"/>
                    <a:pt x="107" y="3355"/>
                    <a:pt x="190" y="3355"/>
                  </a:cubicBezTo>
                  <a:cubicBezTo>
                    <a:pt x="198" y="3355"/>
                    <a:pt x="206" y="3355"/>
                    <a:pt x="214" y="3354"/>
                  </a:cubicBezTo>
                  <a:cubicBezTo>
                    <a:pt x="298" y="3342"/>
                    <a:pt x="357" y="3259"/>
                    <a:pt x="345" y="3175"/>
                  </a:cubicBezTo>
                  <a:cubicBezTo>
                    <a:pt x="333" y="3044"/>
                    <a:pt x="310" y="2925"/>
                    <a:pt x="310" y="2782"/>
                  </a:cubicBezTo>
                  <a:cubicBezTo>
                    <a:pt x="310" y="1416"/>
                    <a:pt x="1429" y="318"/>
                    <a:pt x="2779" y="318"/>
                  </a:cubicBezTo>
                  <a:cubicBezTo>
                    <a:pt x="2793" y="318"/>
                    <a:pt x="2807" y="318"/>
                    <a:pt x="2822" y="318"/>
                  </a:cubicBezTo>
                  <a:cubicBezTo>
                    <a:pt x="4143" y="330"/>
                    <a:pt x="5227" y="1437"/>
                    <a:pt x="5239" y="2759"/>
                  </a:cubicBezTo>
                  <a:lnTo>
                    <a:pt x="5239" y="2782"/>
                  </a:lnTo>
                  <a:cubicBezTo>
                    <a:pt x="5239" y="3318"/>
                    <a:pt x="5060" y="3842"/>
                    <a:pt x="4751" y="4271"/>
                  </a:cubicBezTo>
                  <a:cubicBezTo>
                    <a:pt x="4691" y="4354"/>
                    <a:pt x="4703" y="4437"/>
                    <a:pt x="4775" y="4497"/>
                  </a:cubicBezTo>
                  <a:cubicBezTo>
                    <a:pt x="4809" y="4522"/>
                    <a:pt x="4844" y="4534"/>
                    <a:pt x="4877" y="4534"/>
                  </a:cubicBezTo>
                  <a:cubicBezTo>
                    <a:pt x="4923" y="4534"/>
                    <a:pt x="4966" y="4510"/>
                    <a:pt x="5001" y="4461"/>
                  </a:cubicBezTo>
                  <a:cubicBezTo>
                    <a:pt x="5370" y="3973"/>
                    <a:pt x="5572" y="3390"/>
                    <a:pt x="5572" y="2782"/>
                  </a:cubicBezTo>
                  <a:cubicBezTo>
                    <a:pt x="5584" y="2782"/>
                    <a:pt x="5584" y="2771"/>
                    <a:pt x="5584" y="2759"/>
                  </a:cubicBezTo>
                  <a:cubicBezTo>
                    <a:pt x="5572" y="2032"/>
                    <a:pt x="5286" y="1342"/>
                    <a:pt x="4763" y="818"/>
                  </a:cubicBezTo>
                  <a:cubicBezTo>
                    <a:pt x="4198" y="253"/>
                    <a:pt x="3502" y="1"/>
                    <a:pt x="2818" y="1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72000" rIns="90000" bIns="7200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" name="Google Shape;41025;p137">
              <a:extLst>
                <a:ext uri="{FF2B5EF4-FFF2-40B4-BE49-F238E27FC236}">
                  <a16:creationId xmlns:a16="http://schemas.microsoft.com/office/drawing/2014/main" id="{A0B87765-13CF-AA23-16B5-FCDCE1F259F1}"/>
                </a:ext>
              </a:extLst>
            </p:cNvPr>
            <p:cNvSpPr/>
            <p:nvPr/>
          </p:nvSpPr>
          <p:spPr>
            <a:xfrm>
              <a:off x="379800" y="4259520"/>
              <a:ext cx="9000" cy="32040"/>
            </a:xfrm>
            <a:custGeom>
              <a:avLst/>
              <a:gdLst>
                <a:gd name="textAreaLeft" fmla="*/ 0 w 9000"/>
                <a:gd name="textAreaRight" fmla="*/ 10080 w 9000"/>
                <a:gd name="textAreaTop" fmla="*/ 0 h 32040"/>
                <a:gd name="textAreaBottom" fmla="*/ 33120 h 32040"/>
              </a:gdLst>
              <a:ahLst/>
              <a:cxnLst/>
              <a:rect l="textAreaLeft" t="textAreaTop" r="textAreaRight" b="textAreaBottom"/>
              <a:pathLst>
                <a:path w="322" h="1037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70"/>
                  </a:lnTo>
                  <a:cubicBezTo>
                    <a:pt x="0" y="965"/>
                    <a:pt x="72" y="1036"/>
                    <a:pt x="155" y="1036"/>
                  </a:cubicBezTo>
                  <a:cubicBezTo>
                    <a:pt x="250" y="1036"/>
                    <a:pt x="322" y="965"/>
                    <a:pt x="322" y="870"/>
                  </a:cubicBezTo>
                  <a:lnTo>
                    <a:pt x="322" y="167"/>
                  </a:lnTo>
                  <a:cubicBezTo>
                    <a:pt x="310" y="60"/>
                    <a:pt x="250" y="0"/>
                    <a:pt x="155" y="0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6560" rIns="90000" bIns="1656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" name="Google Shape;41026;p137">
              <a:extLst>
                <a:ext uri="{FF2B5EF4-FFF2-40B4-BE49-F238E27FC236}">
                  <a16:creationId xmlns:a16="http://schemas.microsoft.com/office/drawing/2014/main" id="{A48E35BF-E085-845D-82B3-3101264E9341}"/>
                </a:ext>
              </a:extLst>
            </p:cNvPr>
            <p:cNvSpPr/>
            <p:nvPr/>
          </p:nvSpPr>
          <p:spPr>
            <a:xfrm>
              <a:off x="311400" y="4276440"/>
              <a:ext cx="22320" cy="28800"/>
            </a:xfrm>
            <a:custGeom>
              <a:avLst/>
              <a:gdLst>
                <a:gd name="textAreaLeft" fmla="*/ 0 w 22320"/>
                <a:gd name="textAreaRight" fmla="*/ 23400 w 22320"/>
                <a:gd name="textAreaTop" fmla="*/ 0 h 28800"/>
                <a:gd name="textAreaBottom" fmla="*/ 29880 h 28800"/>
              </a:gdLst>
              <a:ahLst/>
              <a:cxnLst/>
              <a:rect l="textAreaLeft" t="textAreaTop" r="textAreaRight" b="textAreaBottom"/>
              <a:pathLst>
                <a:path w="739" h="939">
                  <a:moveTo>
                    <a:pt x="181" y="0"/>
                  </a:moveTo>
                  <a:cubicBezTo>
                    <a:pt x="154" y="0"/>
                    <a:pt x="125" y="7"/>
                    <a:pt x="95" y="22"/>
                  </a:cubicBezTo>
                  <a:cubicBezTo>
                    <a:pt x="24" y="70"/>
                    <a:pt x="0" y="165"/>
                    <a:pt x="36" y="248"/>
                  </a:cubicBezTo>
                  <a:lnTo>
                    <a:pt x="393" y="855"/>
                  </a:lnTo>
                  <a:cubicBezTo>
                    <a:pt x="429" y="903"/>
                    <a:pt x="488" y="939"/>
                    <a:pt x="536" y="939"/>
                  </a:cubicBezTo>
                  <a:cubicBezTo>
                    <a:pt x="667" y="939"/>
                    <a:pt x="738" y="796"/>
                    <a:pt x="679" y="701"/>
                  </a:cubicBezTo>
                  <a:lnTo>
                    <a:pt x="322" y="82"/>
                  </a:lnTo>
                  <a:cubicBezTo>
                    <a:pt x="289" y="33"/>
                    <a:pt x="239" y="0"/>
                    <a:pt x="181" y="0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760" rIns="90000" bIns="1476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" name="Google Shape;41027;p137">
              <a:extLst>
                <a:ext uri="{FF2B5EF4-FFF2-40B4-BE49-F238E27FC236}">
                  <a16:creationId xmlns:a16="http://schemas.microsoft.com/office/drawing/2014/main" id="{CA306DB9-1C4F-1AD3-E52A-6D6C61B2693F}"/>
                </a:ext>
              </a:extLst>
            </p:cNvPr>
            <p:cNvSpPr/>
            <p:nvPr/>
          </p:nvSpPr>
          <p:spPr>
            <a:xfrm>
              <a:off x="262440" y="4325400"/>
              <a:ext cx="29880" cy="20520"/>
            </a:xfrm>
            <a:custGeom>
              <a:avLst/>
              <a:gdLst>
                <a:gd name="textAreaLeft" fmla="*/ 0 w 29880"/>
                <a:gd name="textAreaRight" fmla="*/ 30960 w 29880"/>
                <a:gd name="textAreaTop" fmla="*/ 0 h 20520"/>
                <a:gd name="textAreaBottom" fmla="*/ 21600 h 20520"/>
              </a:gdLst>
              <a:ahLst/>
              <a:cxnLst/>
              <a:rect l="textAreaLeft" t="textAreaTop" r="textAreaRight" b="textAreaBottom"/>
              <a:pathLst>
                <a:path w="977" h="682">
                  <a:moveTo>
                    <a:pt x="187" y="0"/>
                  </a:moveTo>
                  <a:cubicBezTo>
                    <a:pt x="129" y="0"/>
                    <a:pt x="69" y="32"/>
                    <a:pt x="36" y="81"/>
                  </a:cubicBezTo>
                  <a:cubicBezTo>
                    <a:pt x="0" y="153"/>
                    <a:pt x="24" y="260"/>
                    <a:pt x="96" y="308"/>
                  </a:cubicBezTo>
                  <a:lnTo>
                    <a:pt x="715" y="665"/>
                  </a:lnTo>
                  <a:cubicBezTo>
                    <a:pt x="737" y="676"/>
                    <a:pt x="762" y="681"/>
                    <a:pt x="788" y="681"/>
                  </a:cubicBezTo>
                  <a:cubicBezTo>
                    <a:pt x="846" y="681"/>
                    <a:pt x="904" y="655"/>
                    <a:pt x="929" y="605"/>
                  </a:cubicBezTo>
                  <a:cubicBezTo>
                    <a:pt x="977" y="510"/>
                    <a:pt x="953" y="427"/>
                    <a:pt x="870" y="379"/>
                  </a:cubicBezTo>
                  <a:lnTo>
                    <a:pt x="262" y="22"/>
                  </a:lnTo>
                  <a:cubicBezTo>
                    <a:pt x="240" y="7"/>
                    <a:pt x="214" y="0"/>
                    <a:pt x="187" y="0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0800" rIns="90000" bIns="1080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9" name="Google Shape;41028;p137">
              <a:extLst>
                <a:ext uri="{FF2B5EF4-FFF2-40B4-BE49-F238E27FC236}">
                  <a16:creationId xmlns:a16="http://schemas.microsoft.com/office/drawing/2014/main" id="{02A40133-9DD8-4C7A-D8BD-52A3E88AE72B}"/>
                </a:ext>
              </a:extLst>
            </p:cNvPr>
            <p:cNvSpPr/>
            <p:nvPr/>
          </p:nvSpPr>
          <p:spPr>
            <a:xfrm>
              <a:off x="244080" y="4392360"/>
              <a:ext cx="32400" cy="9720"/>
            </a:xfrm>
            <a:custGeom>
              <a:avLst/>
              <a:gdLst>
                <a:gd name="textAreaLeft" fmla="*/ 0 w 32400"/>
                <a:gd name="textAreaRight" fmla="*/ 33480 w 32400"/>
                <a:gd name="textAreaTop" fmla="*/ 0 h 9720"/>
                <a:gd name="textAreaBottom" fmla="*/ 10800 h 9720"/>
              </a:gdLst>
              <a:ahLst/>
              <a:cxnLst/>
              <a:rect l="textAreaLeft" t="textAreaTop" r="textAreaRight" b="textAreaBottom"/>
              <a:pathLst>
                <a:path w="1049" h="334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82" y="334"/>
                  </a:lnTo>
                  <a:cubicBezTo>
                    <a:pt x="965" y="334"/>
                    <a:pt x="1049" y="251"/>
                    <a:pt x="1049" y="167"/>
                  </a:cubicBezTo>
                  <a:cubicBezTo>
                    <a:pt x="1049" y="72"/>
                    <a:pt x="965" y="1"/>
                    <a:pt x="882" y="1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400" rIns="90000" bIns="540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0" name="Google Shape;41029;p137">
              <a:extLst>
                <a:ext uri="{FF2B5EF4-FFF2-40B4-BE49-F238E27FC236}">
                  <a16:creationId xmlns:a16="http://schemas.microsoft.com/office/drawing/2014/main" id="{7578C5B1-C197-E1FF-6B9E-8E28D709A5F3}"/>
                </a:ext>
              </a:extLst>
            </p:cNvPr>
            <p:cNvSpPr/>
            <p:nvPr/>
          </p:nvSpPr>
          <p:spPr>
            <a:xfrm>
              <a:off x="489960" y="4394160"/>
              <a:ext cx="32040" cy="9720"/>
            </a:xfrm>
            <a:custGeom>
              <a:avLst/>
              <a:gdLst>
                <a:gd name="textAreaLeft" fmla="*/ 0 w 32040"/>
                <a:gd name="textAreaRight" fmla="*/ 33120 w 32040"/>
                <a:gd name="textAreaTop" fmla="*/ 0 h 9720"/>
                <a:gd name="textAreaBottom" fmla="*/ 10800 h 9720"/>
              </a:gdLst>
              <a:ahLst/>
              <a:cxnLst/>
              <a:rect l="textAreaLeft" t="textAreaTop" r="textAreaRight" b="textAreaBottom"/>
              <a:pathLst>
                <a:path w="1036" h="334">
                  <a:moveTo>
                    <a:pt x="167" y="0"/>
                  </a:moveTo>
                  <a:cubicBezTo>
                    <a:pt x="71" y="0"/>
                    <a:pt x="0" y="71"/>
                    <a:pt x="0" y="167"/>
                  </a:cubicBezTo>
                  <a:cubicBezTo>
                    <a:pt x="0" y="250"/>
                    <a:pt x="71" y="333"/>
                    <a:pt x="167" y="333"/>
                  </a:cubicBezTo>
                  <a:lnTo>
                    <a:pt x="881" y="333"/>
                  </a:lnTo>
                  <a:cubicBezTo>
                    <a:pt x="964" y="333"/>
                    <a:pt x="1036" y="250"/>
                    <a:pt x="1036" y="167"/>
                  </a:cubicBezTo>
                  <a:cubicBezTo>
                    <a:pt x="1024" y="71"/>
                    <a:pt x="953" y="0"/>
                    <a:pt x="881" y="0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400" rIns="90000" bIns="540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1" name="Google Shape;41030;p137">
              <a:extLst>
                <a:ext uri="{FF2B5EF4-FFF2-40B4-BE49-F238E27FC236}">
                  <a16:creationId xmlns:a16="http://schemas.microsoft.com/office/drawing/2014/main" id="{C16EFC45-0B2D-B524-2106-01C94DD4CD68}"/>
                </a:ext>
              </a:extLst>
            </p:cNvPr>
            <p:cNvSpPr/>
            <p:nvPr/>
          </p:nvSpPr>
          <p:spPr>
            <a:xfrm>
              <a:off x="474840" y="4327200"/>
              <a:ext cx="29880" cy="20880"/>
            </a:xfrm>
            <a:custGeom>
              <a:avLst/>
              <a:gdLst>
                <a:gd name="textAreaLeft" fmla="*/ 0 w 29880"/>
                <a:gd name="textAreaRight" fmla="*/ 30960 w 29880"/>
                <a:gd name="textAreaTop" fmla="*/ 0 h 20880"/>
                <a:gd name="textAreaBottom" fmla="*/ 21960 h 20880"/>
              </a:gdLst>
              <a:ahLst/>
              <a:cxnLst/>
              <a:rect l="textAreaLeft" t="textAreaTop" r="textAreaRight" b="textAreaBottom"/>
              <a:pathLst>
                <a:path w="978" h="688">
                  <a:moveTo>
                    <a:pt x="795" y="1"/>
                  </a:moveTo>
                  <a:cubicBezTo>
                    <a:pt x="769" y="1"/>
                    <a:pt x="741" y="8"/>
                    <a:pt x="715" y="22"/>
                  </a:cubicBezTo>
                  <a:lnTo>
                    <a:pt x="108" y="380"/>
                  </a:lnTo>
                  <a:cubicBezTo>
                    <a:pt x="25" y="427"/>
                    <a:pt x="1" y="511"/>
                    <a:pt x="48" y="606"/>
                  </a:cubicBezTo>
                  <a:cubicBezTo>
                    <a:pt x="73" y="655"/>
                    <a:pt x="125" y="687"/>
                    <a:pt x="183" y="687"/>
                  </a:cubicBezTo>
                  <a:cubicBezTo>
                    <a:pt x="209" y="687"/>
                    <a:pt x="237" y="680"/>
                    <a:pt x="263" y="665"/>
                  </a:cubicBezTo>
                  <a:lnTo>
                    <a:pt x="882" y="308"/>
                  </a:lnTo>
                  <a:cubicBezTo>
                    <a:pt x="953" y="249"/>
                    <a:pt x="977" y="153"/>
                    <a:pt x="941" y="82"/>
                  </a:cubicBezTo>
                  <a:cubicBezTo>
                    <a:pt x="909" y="33"/>
                    <a:pt x="854" y="1"/>
                    <a:pt x="795" y="1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0800" rIns="90000" bIns="1080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2" name="Google Shape;41031;p137">
              <a:extLst>
                <a:ext uri="{FF2B5EF4-FFF2-40B4-BE49-F238E27FC236}">
                  <a16:creationId xmlns:a16="http://schemas.microsoft.com/office/drawing/2014/main" id="{9F534174-6793-5921-CC10-41835155D7A0}"/>
                </a:ext>
              </a:extLst>
            </p:cNvPr>
            <p:cNvSpPr/>
            <p:nvPr/>
          </p:nvSpPr>
          <p:spPr>
            <a:xfrm>
              <a:off x="433440" y="4277520"/>
              <a:ext cx="22680" cy="28440"/>
            </a:xfrm>
            <a:custGeom>
              <a:avLst/>
              <a:gdLst>
                <a:gd name="textAreaLeft" fmla="*/ 0 w 22680"/>
                <a:gd name="textAreaRight" fmla="*/ 23760 w 22680"/>
                <a:gd name="textAreaTop" fmla="*/ 0 h 28440"/>
                <a:gd name="textAreaBottom" fmla="*/ 29520 h 28440"/>
              </a:gdLst>
              <a:ahLst/>
              <a:cxnLst/>
              <a:rect l="textAreaLeft" t="textAreaTop" r="textAreaRight" b="textAreaBottom"/>
              <a:pathLst>
                <a:path w="752" h="930">
                  <a:moveTo>
                    <a:pt x="562" y="0"/>
                  </a:moveTo>
                  <a:cubicBezTo>
                    <a:pt x="506" y="0"/>
                    <a:pt x="449" y="30"/>
                    <a:pt x="418" y="84"/>
                  </a:cubicBezTo>
                  <a:lnTo>
                    <a:pt x="61" y="691"/>
                  </a:lnTo>
                  <a:cubicBezTo>
                    <a:pt x="1" y="799"/>
                    <a:pt x="72" y="930"/>
                    <a:pt x="191" y="930"/>
                  </a:cubicBezTo>
                  <a:cubicBezTo>
                    <a:pt x="251" y="930"/>
                    <a:pt x="299" y="894"/>
                    <a:pt x="334" y="858"/>
                  </a:cubicBezTo>
                  <a:lnTo>
                    <a:pt x="692" y="239"/>
                  </a:lnTo>
                  <a:cubicBezTo>
                    <a:pt x="751" y="168"/>
                    <a:pt x="715" y="72"/>
                    <a:pt x="644" y="25"/>
                  </a:cubicBezTo>
                  <a:cubicBezTo>
                    <a:pt x="619" y="8"/>
                    <a:pt x="591" y="0"/>
                    <a:pt x="562" y="0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760" rIns="90000" bIns="1476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173" name="Agrupar 40">
            <a:extLst>
              <a:ext uri="{FF2B5EF4-FFF2-40B4-BE49-F238E27FC236}">
                <a16:creationId xmlns:a16="http://schemas.microsoft.com/office/drawing/2014/main" id="{DC43B3CE-1B8E-17D4-AC16-9E1133EECCF6}"/>
              </a:ext>
            </a:extLst>
          </p:cNvPr>
          <p:cNvGrpSpPr/>
          <p:nvPr/>
        </p:nvGrpSpPr>
        <p:grpSpPr>
          <a:xfrm>
            <a:off x="279837" y="3161880"/>
            <a:ext cx="347040" cy="308880"/>
            <a:chOff x="198360" y="3161880"/>
            <a:chExt cx="347040" cy="308880"/>
          </a:xfrm>
          <a:solidFill>
            <a:srgbClr val="F3ECE5"/>
          </a:solidFill>
        </p:grpSpPr>
        <p:sp>
          <p:nvSpPr>
            <p:cNvPr id="174" name="Google Shape;41536;p139">
              <a:extLst>
                <a:ext uri="{FF2B5EF4-FFF2-40B4-BE49-F238E27FC236}">
                  <a16:creationId xmlns:a16="http://schemas.microsoft.com/office/drawing/2014/main" id="{CB2330B6-4EA5-3DFB-2F58-2539A8F75527}"/>
                </a:ext>
              </a:extLst>
            </p:cNvPr>
            <p:cNvSpPr/>
            <p:nvPr/>
          </p:nvSpPr>
          <p:spPr>
            <a:xfrm>
              <a:off x="237600" y="3318840"/>
              <a:ext cx="42120" cy="14400"/>
            </a:xfrm>
            <a:custGeom>
              <a:avLst/>
              <a:gdLst>
                <a:gd name="textAreaLeft" fmla="*/ 0 w 42120"/>
                <a:gd name="textAreaRight" fmla="*/ 43200 w 42120"/>
                <a:gd name="textAreaTop" fmla="*/ 0 h 14400"/>
                <a:gd name="textAreaBottom" fmla="*/ 15480 h 14400"/>
              </a:gdLst>
              <a:ahLst/>
              <a:cxnLst/>
              <a:rect l="textAreaLeft" t="textAreaTop" r="textAreaRight" b="textAreaBottom"/>
              <a:pathLst>
                <a:path w="1359" h="489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7560" rIns="90000" bIns="756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5" name="Google Shape;41537;p139">
              <a:extLst>
                <a:ext uri="{FF2B5EF4-FFF2-40B4-BE49-F238E27FC236}">
                  <a16:creationId xmlns:a16="http://schemas.microsoft.com/office/drawing/2014/main" id="{FD8F99F8-E8B7-A9A0-1C0E-09EB8CA6012C}"/>
                </a:ext>
              </a:extLst>
            </p:cNvPr>
            <p:cNvSpPr/>
            <p:nvPr/>
          </p:nvSpPr>
          <p:spPr>
            <a:xfrm>
              <a:off x="221040" y="3421800"/>
              <a:ext cx="9720" cy="47520"/>
            </a:xfrm>
            <a:custGeom>
              <a:avLst/>
              <a:gdLst>
                <a:gd name="textAreaLeft" fmla="*/ 0 w 9720"/>
                <a:gd name="textAreaRight" fmla="*/ 10800 w 9720"/>
                <a:gd name="textAreaTop" fmla="*/ 0 h 47520"/>
                <a:gd name="textAreaBottom" fmla="*/ 48600 h 47520"/>
              </a:gdLst>
              <a:ahLst/>
              <a:cxnLst/>
              <a:rect l="textAreaLeft" t="textAreaTop" r="textAreaRight" b="textAreaBottom"/>
              <a:pathLst>
                <a:path w="335" h="1525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4120" rIns="90000" bIns="2412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6" name="Google Shape;41538;p139">
              <a:extLst>
                <a:ext uri="{FF2B5EF4-FFF2-40B4-BE49-F238E27FC236}">
                  <a16:creationId xmlns:a16="http://schemas.microsoft.com/office/drawing/2014/main" id="{C7211764-C627-0BF5-48A0-C7FA973B0412}"/>
                </a:ext>
              </a:extLst>
            </p:cNvPr>
            <p:cNvSpPr/>
            <p:nvPr/>
          </p:nvSpPr>
          <p:spPr>
            <a:xfrm>
              <a:off x="198360" y="3291480"/>
              <a:ext cx="200520" cy="179280"/>
            </a:xfrm>
            <a:custGeom>
              <a:avLst/>
              <a:gdLst>
                <a:gd name="textAreaLeft" fmla="*/ 0 w 200520"/>
                <a:gd name="textAreaRight" fmla="*/ 201600 w 200520"/>
                <a:gd name="textAreaTop" fmla="*/ 0 h 179280"/>
                <a:gd name="textAreaBottom" fmla="*/ 180360 h 179280"/>
              </a:gdLst>
              <a:ahLst/>
              <a:cxnLst/>
              <a:rect l="textAreaLeft" t="textAreaTop" r="textAreaRight" b="textAreaBottom"/>
              <a:pathLst>
                <a:path w="6335" h="5665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0000" rIns="90000" bIns="9000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7" name="Google Shape;41539;p139">
              <a:extLst>
                <a:ext uri="{FF2B5EF4-FFF2-40B4-BE49-F238E27FC236}">
                  <a16:creationId xmlns:a16="http://schemas.microsoft.com/office/drawing/2014/main" id="{C0D9C804-5797-A1FD-3BB7-EB6A5E1A9513}"/>
                </a:ext>
              </a:extLst>
            </p:cNvPr>
            <p:cNvSpPr/>
            <p:nvPr/>
          </p:nvSpPr>
          <p:spPr>
            <a:xfrm>
              <a:off x="340920" y="3161880"/>
              <a:ext cx="204480" cy="172440"/>
            </a:xfrm>
            <a:custGeom>
              <a:avLst/>
              <a:gdLst>
                <a:gd name="textAreaLeft" fmla="*/ 0 w 204480"/>
                <a:gd name="textAreaRight" fmla="*/ 205560 w 204480"/>
                <a:gd name="textAreaTop" fmla="*/ 0 h 172440"/>
                <a:gd name="textAreaBottom" fmla="*/ 173520 h 172440"/>
              </a:gdLst>
              <a:ahLst/>
              <a:cxnLst/>
              <a:rect l="textAreaLeft" t="textAreaTop" r="textAreaRight" b="textAreaBottom"/>
              <a:pathLst>
                <a:path w="6454" h="5454">
                  <a:moveTo>
                    <a:pt x="500" y="0"/>
                  </a:moveTo>
                  <a:cubicBezTo>
                    <a:pt x="215" y="0"/>
                    <a:pt x="0" y="226"/>
                    <a:pt x="0" y="512"/>
                  </a:cubicBezTo>
                  <a:lnTo>
                    <a:pt x="0" y="4822"/>
                  </a:lnTo>
                  <a:cubicBezTo>
                    <a:pt x="0" y="4917"/>
                    <a:pt x="72" y="4989"/>
                    <a:pt x="155" y="4989"/>
                  </a:cubicBezTo>
                  <a:cubicBezTo>
                    <a:pt x="250" y="4989"/>
                    <a:pt x="322" y="4917"/>
                    <a:pt x="322" y="4822"/>
                  </a:cubicBezTo>
                  <a:lnTo>
                    <a:pt x="322" y="512"/>
                  </a:lnTo>
                  <a:cubicBezTo>
                    <a:pt x="322" y="405"/>
                    <a:pt x="393" y="322"/>
                    <a:pt x="500" y="322"/>
                  </a:cubicBezTo>
                  <a:lnTo>
                    <a:pt x="5953" y="322"/>
                  </a:lnTo>
                  <a:cubicBezTo>
                    <a:pt x="6049" y="322"/>
                    <a:pt x="6132" y="405"/>
                    <a:pt x="6132" y="512"/>
                  </a:cubicBezTo>
                  <a:lnTo>
                    <a:pt x="6132" y="4941"/>
                  </a:lnTo>
                  <a:cubicBezTo>
                    <a:pt x="6132" y="5048"/>
                    <a:pt x="6049" y="5120"/>
                    <a:pt x="5953" y="5120"/>
                  </a:cubicBezTo>
                  <a:lnTo>
                    <a:pt x="2298" y="5120"/>
                  </a:lnTo>
                  <a:cubicBezTo>
                    <a:pt x="2215" y="5120"/>
                    <a:pt x="2131" y="5191"/>
                    <a:pt x="2131" y="5287"/>
                  </a:cubicBezTo>
                  <a:cubicBezTo>
                    <a:pt x="2131" y="5370"/>
                    <a:pt x="2215" y="5453"/>
                    <a:pt x="2298" y="5453"/>
                  </a:cubicBezTo>
                  <a:lnTo>
                    <a:pt x="5953" y="5453"/>
                  </a:lnTo>
                  <a:cubicBezTo>
                    <a:pt x="6227" y="5453"/>
                    <a:pt x="6453" y="5227"/>
                    <a:pt x="6453" y="4941"/>
                  </a:cubicBezTo>
                  <a:lnTo>
                    <a:pt x="6453" y="512"/>
                  </a:lnTo>
                  <a:cubicBezTo>
                    <a:pt x="6453" y="226"/>
                    <a:pt x="6215" y="0"/>
                    <a:pt x="5953" y="0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760" rIns="90000" bIns="8676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8" name="Google Shape;41540;p139">
              <a:extLst>
                <a:ext uri="{FF2B5EF4-FFF2-40B4-BE49-F238E27FC236}">
                  <a16:creationId xmlns:a16="http://schemas.microsoft.com/office/drawing/2014/main" id="{38965B7E-7FE8-A16F-7086-9944B2FE8CF1}"/>
                </a:ext>
              </a:extLst>
            </p:cNvPr>
            <p:cNvSpPr/>
            <p:nvPr/>
          </p:nvSpPr>
          <p:spPr>
            <a:xfrm>
              <a:off x="367560" y="3193920"/>
              <a:ext cx="151200" cy="95760"/>
            </a:xfrm>
            <a:custGeom>
              <a:avLst/>
              <a:gdLst>
                <a:gd name="textAreaLeft" fmla="*/ 0 w 151200"/>
                <a:gd name="textAreaRight" fmla="*/ 152280 w 151200"/>
                <a:gd name="textAreaTop" fmla="*/ 0 h 95760"/>
                <a:gd name="textAreaBottom" fmla="*/ 96840 h 95760"/>
              </a:gdLst>
              <a:ahLst/>
              <a:cxnLst/>
              <a:rect l="textAreaLeft" t="textAreaTop" r="textAreaRight" b="textAreaBottom"/>
              <a:pathLst>
                <a:path w="4787" h="3037">
                  <a:moveTo>
                    <a:pt x="3751" y="0"/>
                  </a:moveTo>
                  <a:cubicBezTo>
                    <a:pt x="3656" y="0"/>
                    <a:pt x="3584" y="72"/>
                    <a:pt x="3584" y="167"/>
                  </a:cubicBezTo>
                  <a:cubicBezTo>
                    <a:pt x="3584" y="250"/>
                    <a:pt x="3656" y="334"/>
                    <a:pt x="3751" y="334"/>
                  </a:cubicBezTo>
                  <a:lnTo>
                    <a:pt x="4215" y="334"/>
                  </a:lnTo>
                  <a:lnTo>
                    <a:pt x="2465" y="2072"/>
                  </a:lnTo>
                  <a:lnTo>
                    <a:pt x="1727" y="1322"/>
                  </a:lnTo>
                  <a:cubicBezTo>
                    <a:pt x="1697" y="1292"/>
                    <a:pt x="1656" y="1277"/>
                    <a:pt x="1614" y="1277"/>
                  </a:cubicBezTo>
                  <a:cubicBezTo>
                    <a:pt x="1572" y="1277"/>
                    <a:pt x="1531" y="1292"/>
                    <a:pt x="1501" y="1322"/>
                  </a:cubicBezTo>
                  <a:lnTo>
                    <a:pt x="60" y="2774"/>
                  </a:lnTo>
                  <a:cubicBezTo>
                    <a:pt x="1" y="2834"/>
                    <a:pt x="1" y="2929"/>
                    <a:pt x="60" y="2989"/>
                  </a:cubicBezTo>
                  <a:cubicBezTo>
                    <a:pt x="84" y="3024"/>
                    <a:pt x="132" y="3036"/>
                    <a:pt x="179" y="3036"/>
                  </a:cubicBezTo>
                  <a:cubicBezTo>
                    <a:pt x="227" y="3036"/>
                    <a:pt x="251" y="3024"/>
                    <a:pt x="298" y="2989"/>
                  </a:cubicBezTo>
                  <a:lnTo>
                    <a:pt x="1632" y="1655"/>
                  </a:lnTo>
                  <a:lnTo>
                    <a:pt x="2382" y="2393"/>
                  </a:lnTo>
                  <a:cubicBezTo>
                    <a:pt x="2412" y="2423"/>
                    <a:pt x="2453" y="2438"/>
                    <a:pt x="2495" y="2438"/>
                  </a:cubicBezTo>
                  <a:cubicBezTo>
                    <a:pt x="2537" y="2438"/>
                    <a:pt x="2578" y="2423"/>
                    <a:pt x="2608" y="2393"/>
                  </a:cubicBezTo>
                  <a:lnTo>
                    <a:pt x="4465" y="536"/>
                  </a:lnTo>
                  <a:lnTo>
                    <a:pt x="4465" y="1000"/>
                  </a:lnTo>
                  <a:cubicBezTo>
                    <a:pt x="4465" y="1084"/>
                    <a:pt x="4537" y="1167"/>
                    <a:pt x="4632" y="1167"/>
                  </a:cubicBezTo>
                  <a:cubicBezTo>
                    <a:pt x="4715" y="1167"/>
                    <a:pt x="4787" y="1084"/>
                    <a:pt x="4787" y="1000"/>
                  </a:cubicBezTo>
                  <a:lnTo>
                    <a:pt x="4787" y="155"/>
                  </a:lnTo>
                  <a:cubicBezTo>
                    <a:pt x="4751" y="72"/>
                    <a:pt x="4692" y="0"/>
                    <a:pt x="4596" y="0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8240" rIns="90000" bIns="4824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79" name="Google Shape;41746;p139">
            <a:extLst>
              <a:ext uri="{FF2B5EF4-FFF2-40B4-BE49-F238E27FC236}">
                <a16:creationId xmlns:a16="http://schemas.microsoft.com/office/drawing/2014/main" id="{EB2A0EBD-E961-F165-937C-D115FF344F18}"/>
              </a:ext>
            </a:extLst>
          </p:cNvPr>
          <p:cNvSpPr/>
          <p:nvPr/>
        </p:nvSpPr>
        <p:spPr>
          <a:xfrm>
            <a:off x="3276678" y="3155040"/>
            <a:ext cx="353160" cy="353160"/>
          </a:xfrm>
          <a:custGeom>
            <a:avLst/>
            <a:gdLst>
              <a:gd name="textAreaLeft" fmla="*/ 0 w 353160"/>
              <a:gd name="textAreaRight" fmla="*/ 354240 w 353160"/>
              <a:gd name="textAreaTop" fmla="*/ 0 h 353160"/>
              <a:gd name="textAreaBottom" fmla="*/ 354240 h 353160"/>
            </a:gdLst>
            <a:ahLst/>
            <a:cxnLst/>
            <a:rect l="textAreaLeft" t="textAreaTop" r="textAreaRight" b="textAreaBottom"/>
            <a:pathLst>
              <a:path w="11133" h="11134">
                <a:moveTo>
                  <a:pt x="2876" y="2961"/>
                </a:moveTo>
                <a:cubicBezTo>
                  <a:pt x="2929" y="2961"/>
                  <a:pt x="2983" y="2967"/>
                  <a:pt x="3036" y="2977"/>
                </a:cubicBezTo>
                <a:cubicBezTo>
                  <a:pt x="3358" y="3037"/>
                  <a:pt x="3584" y="3287"/>
                  <a:pt x="3656" y="3596"/>
                </a:cubicBezTo>
                <a:cubicBezTo>
                  <a:pt x="3703" y="3882"/>
                  <a:pt x="3608" y="4180"/>
                  <a:pt x="3382" y="4358"/>
                </a:cubicBezTo>
                <a:cubicBezTo>
                  <a:pt x="3239" y="4489"/>
                  <a:pt x="3144" y="4680"/>
                  <a:pt x="3144" y="4882"/>
                </a:cubicBezTo>
                <a:lnTo>
                  <a:pt x="3144" y="5239"/>
                </a:lnTo>
                <a:cubicBezTo>
                  <a:pt x="3144" y="5525"/>
                  <a:pt x="3370" y="5740"/>
                  <a:pt x="3644" y="5740"/>
                </a:cubicBezTo>
                <a:lnTo>
                  <a:pt x="5406" y="5740"/>
                </a:lnTo>
                <a:lnTo>
                  <a:pt x="5406" y="7502"/>
                </a:lnTo>
                <a:cubicBezTo>
                  <a:pt x="5406" y="7609"/>
                  <a:pt x="5311" y="7680"/>
                  <a:pt x="5227" y="7680"/>
                </a:cubicBezTo>
                <a:lnTo>
                  <a:pt x="4870" y="7680"/>
                </a:lnTo>
                <a:cubicBezTo>
                  <a:pt x="4763" y="7680"/>
                  <a:pt x="4668" y="7633"/>
                  <a:pt x="4596" y="7561"/>
                </a:cubicBezTo>
                <a:cubicBezTo>
                  <a:pt x="4386" y="7313"/>
                  <a:pt x="4084" y="7164"/>
                  <a:pt x="3770" y="7164"/>
                </a:cubicBezTo>
                <a:cubicBezTo>
                  <a:pt x="3693" y="7164"/>
                  <a:pt x="3614" y="7173"/>
                  <a:pt x="3537" y="7192"/>
                </a:cubicBezTo>
                <a:cubicBezTo>
                  <a:pt x="3096" y="7264"/>
                  <a:pt x="2739" y="7621"/>
                  <a:pt x="2655" y="8049"/>
                </a:cubicBezTo>
                <a:cubicBezTo>
                  <a:pt x="2584" y="8395"/>
                  <a:pt x="2667" y="8740"/>
                  <a:pt x="2882" y="9002"/>
                </a:cubicBezTo>
                <a:cubicBezTo>
                  <a:pt x="3084" y="9276"/>
                  <a:pt x="3417" y="9419"/>
                  <a:pt x="3739" y="9419"/>
                </a:cubicBezTo>
                <a:cubicBezTo>
                  <a:pt x="4084" y="9419"/>
                  <a:pt x="4394" y="9276"/>
                  <a:pt x="4608" y="9014"/>
                </a:cubicBezTo>
                <a:cubicBezTo>
                  <a:pt x="4668" y="8942"/>
                  <a:pt x="4763" y="8895"/>
                  <a:pt x="4870" y="8895"/>
                </a:cubicBezTo>
                <a:lnTo>
                  <a:pt x="5215" y="8895"/>
                </a:lnTo>
                <a:cubicBezTo>
                  <a:pt x="5322" y="8895"/>
                  <a:pt x="5394" y="8990"/>
                  <a:pt x="5394" y="9073"/>
                </a:cubicBezTo>
                <a:lnTo>
                  <a:pt x="5394" y="10812"/>
                </a:lnTo>
                <a:lnTo>
                  <a:pt x="870" y="10812"/>
                </a:lnTo>
                <a:cubicBezTo>
                  <a:pt x="572" y="10812"/>
                  <a:pt x="334" y="10573"/>
                  <a:pt x="334" y="10276"/>
                </a:cubicBezTo>
                <a:lnTo>
                  <a:pt x="334" y="5728"/>
                </a:lnTo>
                <a:lnTo>
                  <a:pt x="2084" y="5728"/>
                </a:lnTo>
                <a:cubicBezTo>
                  <a:pt x="2370" y="5728"/>
                  <a:pt x="2596" y="5513"/>
                  <a:pt x="2596" y="5228"/>
                </a:cubicBezTo>
                <a:lnTo>
                  <a:pt x="2596" y="4882"/>
                </a:lnTo>
                <a:cubicBezTo>
                  <a:pt x="2596" y="4680"/>
                  <a:pt x="2501" y="4477"/>
                  <a:pt x="2358" y="4358"/>
                </a:cubicBezTo>
                <a:cubicBezTo>
                  <a:pt x="2179" y="4216"/>
                  <a:pt x="2072" y="3989"/>
                  <a:pt x="2072" y="3751"/>
                </a:cubicBezTo>
                <a:cubicBezTo>
                  <a:pt x="2072" y="3513"/>
                  <a:pt x="2179" y="3287"/>
                  <a:pt x="2370" y="3144"/>
                </a:cubicBezTo>
                <a:cubicBezTo>
                  <a:pt x="2517" y="3024"/>
                  <a:pt x="2694" y="2961"/>
                  <a:pt x="2876" y="2961"/>
                </a:cubicBezTo>
                <a:close/>
                <a:moveTo>
                  <a:pt x="10287" y="334"/>
                </a:moveTo>
                <a:cubicBezTo>
                  <a:pt x="10585" y="334"/>
                  <a:pt x="10823" y="572"/>
                  <a:pt x="10823" y="870"/>
                </a:cubicBezTo>
                <a:lnTo>
                  <a:pt x="10823" y="5406"/>
                </a:lnTo>
                <a:lnTo>
                  <a:pt x="10633" y="5406"/>
                </a:lnTo>
                <a:cubicBezTo>
                  <a:pt x="10537" y="5406"/>
                  <a:pt x="10466" y="5478"/>
                  <a:pt x="10466" y="5573"/>
                </a:cubicBezTo>
                <a:cubicBezTo>
                  <a:pt x="10466" y="5656"/>
                  <a:pt x="10537" y="5728"/>
                  <a:pt x="10633" y="5728"/>
                </a:cubicBezTo>
                <a:lnTo>
                  <a:pt x="10811" y="5728"/>
                </a:lnTo>
                <a:lnTo>
                  <a:pt x="10811" y="10276"/>
                </a:lnTo>
                <a:cubicBezTo>
                  <a:pt x="10811" y="10573"/>
                  <a:pt x="10573" y="10812"/>
                  <a:pt x="10275" y="10812"/>
                </a:cubicBezTo>
                <a:lnTo>
                  <a:pt x="5739" y="10812"/>
                </a:lnTo>
                <a:lnTo>
                  <a:pt x="5739" y="9049"/>
                </a:lnTo>
                <a:cubicBezTo>
                  <a:pt x="5739" y="8764"/>
                  <a:pt x="5513" y="8549"/>
                  <a:pt x="5227" y="8549"/>
                </a:cubicBezTo>
                <a:lnTo>
                  <a:pt x="4882" y="8549"/>
                </a:lnTo>
                <a:cubicBezTo>
                  <a:pt x="4680" y="8549"/>
                  <a:pt x="4489" y="8633"/>
                  <a:pt x="4370" y="8788"/>
                </a:cubicBezTo>
                <a:cubicBezTo>
                  <a:pt x="4215" y="8966"/>
                  <a:pt x="3989" y="9061"/>
                  <a:pt x="3751" y="9061"/>
                </a:cubicBezTo>
                <a:cubicBezTo>
                  <a:pt x="3513" y="9061"/>
                  <a:pt x="3287" y="8966"/>
                  <a:pt x="3144" y="8764"/>
                </a:cubicBezTo>
                <a:cubicBezTo>
                  <a:pt x="2989" y="8573"/>
                  <a:pt x="2941" y="8335"/>
                  <a:pt x="2977" y="8097"/>
                </a:cubicBezTo>
                <a:cubicBezTo>
                  <a:pt x="3036" y="7787"/>
                  <a:pt x="3287" y="7549"/>
                  <a:pt x="3608" y="7490"/>
                </a:cubicBezTo>
                <a:cubicBezTo>
                  <a:pt x="3659" y="7479"/>
                  <a:pt x="3710" y="7473"/>
                  <a:pt x="3761" y="7473"/>
                </a:cubicBezTo>
                <a:cubicBezTo>
                  <a:pt x="3988" y="7473"/>
                  <a:pt x="4212" y="7577"/>
                  <a:pt x="4358" y="7752"/>
                </a:cubicBezTo>
                <a:cubicBezTo>
                  <a:pt x="4501" y="7906"/>
                  <a:pt x="4680" y="7990"/>
                  <a:pt x="4882" y="7990"/>
                </a:cubicBezTo>
                <a:lnTo>
                  <a:pt x="5239" y="7990"/>
                </a:lnTo>
                <a:cubicBezTo>
                  <a:pt x="5525" y="7990"/>
                  <a:pt x="5751" y="7775"/>
                  <a:pt x="5751" y="7490"/>
                </a:cubicBezTo>
                <a:lnTo>
                  <a:pt x="5751" y="5728"/>
                </a:lnTo>
                <a:lnTo>
                  <a:pt x="7501" y="5728"/>
                </a:lnTo>
                <a:cubicBezTo>
                  <a:pt x="7608" y="5728"/>
                  <a:pt x="7680" y="5823"/>
                  <a:pt x="7680" y="5906"/>
                </a:cubicBezTo>
                <a:lnTo>
                  <a:pt x="7680" y="6263"/>
                </a:lnTo>
                <a:cubicBezTo>
                  <a:pt x="7680" y="6371"/>
                  <a:pt x="7632" y="6478"/>
                  <a:pt x="7561" y="6537"/>
                </a:cubicBezTo>
                <a:cubicBezTo>
                  <a:pt x="7251" y="6799"/>
                  <a:pt x="7097" y="7204"/>
                  <a:pt x="7192" y="7609"/>
                </a:cubicBezTo>
                <a:cubicBezTo>
                  <a:pt x="7263" y="8037"/>
                  <a:pt x="7620" y="8395"/>
                  <a:pt x="8049" y="8490"/>
                </a:cubicBezTo>
                <a:cubicBezTo>
                  <a:pt x="8132" y="8502"/>
                  <a:pt x="8216" y="8514"/>
                  <a:pt x="8287" y="8514"/>
                </a:cubicBezTo>
                <a:cubicBezTo>
                  <a:pt x="8549" y="8514"/>
                  <a:pt x="8799" y="8418"/>
                  <a:pt x="9002" y="8264"/>
                </a:cubicBezTo>
                <a:cubicBezTo>
                  <a:pt x="9275" y="8049"/>
                  <a:pt x="9418" y="7728"/>
                  <a:pt x="9418" y="7394"/>
                </a:cubicBezTo>
                <a:cubicBezTo>
                  <a:pt x="9418" y="7061"/>
                  <a:pt x="9275" y="6740"/>
                  <a:pt x="9025" y="6537"/>
                </a:cubicBezTo>
                <a:cubicBezTo>
                  <a:pt x="8942" y="6478"/>
                  <a:pt x="8906" y="6371"/>
                  <a:pt x="8906" y="6263"/>
                </a:cubicBezTo>
                <a:lnTo>
                  <a:pt x="8906" y="5930"/>
                </a:lnTo>
                <a:cubicBezTo>
                  <a:pt x="8906" y="5823"/>
                  <a:pt x="8990" y="5751"/>
                  <a:pt x="9085" y="5751"/>
                </a:cubicBezTo>
                <a:lnTo>
                  <a:pt x="9954" y="5751"/>
                </a:lnTo>
                <a:cubicBezTo>
                  <a:pt x="10049" y="5751"/>
                  <a:pt x="10121" y="5668"/>
                  <a:pt x="10121" y="5585"/>
                </a:cubicBezTo>
                <a:cubicBezTo>
                  <a:pt x="10121" y="5489"/>
                  <a:pt x="10049" y="5418"/>
                  <a:pt x="9954" y="5418"/>
                </a:cubicBezTo>
                <a:lnTo>
                  <a:pt x="9085" y="5418"/>
                </a:lnTo>
                <a:cubicBezTo>
                  <a:pt x="8799" y="5418"/>
                  <a:pt x="8573" y="5644"/>
                  <a:pt x="8573" y="5918"/>
                </a:cubicBezTo>
                <a:lnTo>
                  <a:pt x="8573" y="6263"/>
                </a:lnTo>
                <a:cubicBezTo>
                  <a:pt x="8573" y="6478"/>
                  <a:pt x="8668" y="6668"/>
                  <a:pt x="8811" y="6787"/>
                </a:cubicBezTo>
                <a:cubicBezTo>
                  <a:pt x="8990" y="6930"/>
                  <a:pt x="9097" y="7156"/>
                  <a:pt x="9097" y="7394"/>
                </a:cubicBezTo>
                <a:cubicBezTo>
                  <a:pt x="9097" y="7633"/>
                  <a:pt x="8990" y="7859"/>
                  <a:pt x="8799" y="8014"/>
                </a:cubicBezTo>
                <a:cubicBezTo>
                  <a:pt x="8652" y="8124"/>
                  <a:pt x="8477" y="8185"/>
                  <a:pt x="8295" y="8185"/>
                </a:cubicBezTo>
                <a:cubicBezTo>
                  <a:pt x="8241" y="8185"/>
                  <a:pt x="8187" y="8179"/>
                  <a:pt x="8132" y="8168"/>
                </a:cubicBezTo>
                <a:cubicBezTo>
                  <a:pt x="7811" y="8109"/>
                  <a:pt x="7573" y="7859"/>
                  <a:pt x="7513" y="7549"/>
                </a:cubicBezTo>
                <a:cubicBezTo>
                  <a:pt x="7454" y="7264"/>
                  <a:pt x="7561" y="6966"/>
                  <a:pt x="7787" y="6787"/>
                </a:cubicBezTo>
                <a:cubicBezTo>
                  <a:pt x="7930" y="6656"/>
                  <a:pt x="8025" y="6478"/>
                  <a:pt x="8025" y="6263"/>
                </a:cubicBezTo>
                <a:lnTo>
                  <a:pt x="8025" y="5930"/>
                </a:lnTo>
                <a:cubicBezTo>
                  <a:pt x="8025" y="5644"/>
                  <a:pt x="7799" y="5418"/>
                  <a:pt x="7525" y="5418"/>
                </a:cubicBezTo>
                <a:lnTo>
                  <a:pt x="5763" y="5418"/>
                </a:lnTo>
                <a:lnTo>
                  <a:pt x="5763" y="3668"/>
                </a:lnTo>
                <a:cubicBezTo>
                  <a:pt x="5763" y="3561"/>
                  <a:pt x="5858" y="3489"/>
                  <a:pt x="5942" y="3489"/>
                </a:cubicBezTo>
                <a:lnTo>
                  <a:pt x="6299" y="3489"/>
                </a:lnTo>
                <a:cubicBezTo>
                  <a:pt x="6406" y="3489"/>
                  <a:pt x="6501" y="3525"/>
                  <a:pt x="6561" y="3608"/>
                </a:cubicBezTo>
                <a:cubicBezTo>
                  <a:pt x="6783" y="3859"/>
                  <a:pt x="7091" y="4001"/>
                  <a:pt x="7409" y="4001"/>
                </a:cubicBezTo>
                <a:cubicBezTo>
                  <a:pt x="7483" y="4001"/>
                  <a:pt x="7558" y="3993"/>
                  <a:pt x="7632" y="3977"/>
                </a:cubicBezTo>
                <a:cubicBezTo>
                  <a:pt x="8073" y="3906"/>
                  <a:pt x="8430" y="3549"/>
                  <a:pt x="8513" y="3108"/>
                </a:cubicBezTo>
                <a:cubicBezTo>
                  <a:pt x="8585" y="2775"/>
                  <a:pt x="8501" y="2430"/>
                  <a:pt x="8287" y="2156"/>
                </a:cubicBezTo>
                <a:cubicBezTo>
                  <a:pt x="8085" y="1894"/>
                  <a:pt x="7751" y="1739"/>
                  <a:pt x="7430" y="1739"/>
                </a:cubicBezTo>
                <a:cubicBezTo>
                  <a:pt x="7085" y="1739"/>
                  <a:pt x="6775" y="1894"/>
                  <a:pt x="6561" y="2144"/>
                </a:cubicBezTo>
                <a:cubicBezTo>
                  <a:pt x="6501" y="2215"/>
                  <a:pt x="6406" y="2263"/>
                  <a:pt x="6299" y="2263"/>
                </a:cubicBezTo>
                <a:lnTo>
                  <a:pt x="5954" y="2263"/>
                </a:lnTo>
                <a:cubicBezTo>
                  <a:pt x="5846" y="2263"/>
                  <a:pt x="5775" y="2180"/>
                  <a:pt x="5775" y="2084"/>
                </a:cubicBezTo>
                <a:lnTo>
                  <a:pt x="5775" y="1203"/>
                </a:lnTo>
                <a:cubicBezTo>
                  <a:pt x="5775" y="1120"/>
                  <a:pt x="5703" y="1048"/>
                  <a:pt x="5608" y="1048"/>
                </a:cubicBezTo>
                <a:cubicBezTo>
                  <a:pt x="5525" y="1048"/>
                  <a:pt x="5453" y="1120"/>
                  <a:pt x="5453" y="1203"/>
                </a:cubicBezTo>
                <a:lnTo>
                  <a:pt x="5453" y="2084"/>
                </a:lnTo>
                <a:cubicBezTo>
                  <a:pt x="5453" y="2370"/>
                  <a:pt x="5668" y="2596"/>
                  <a:pt x="5954" y="2596"/>
                </a:cubicBezTo>
                <a:lnTo>
                  <a:pt x="6299" y="2596"/>
                </a:lnTo>
                <a:cubicBezTo>
                  <a:pt x="6501" y="2596"/>
                  <a:pt x="6704" y="2501"/>
                  <a:pt x="6823" y="2358"/>
                </a:cubicBezTo>
                <a:cubicBezTo>
                  <a:pt x="6966" y="2180"/>
                  <a:pt x="7192" y="2072"/>
                  <a:pt x="7430" y="2072"/>
                </a:cubicBezTo>
                <a:cubicBezTo>
                  <a:pt x="7668" y="2072"/>
                  <a:pt x="7894" y="2180"/>
                  <a:pt x="8037" y="2370"/>
                </a:cubicBezTo>
                <a:cubicBezTo>
                  <a:pt x="8192" y="2561"/>
                  <a:pt x="8251" y="2799"/>
                  <a:pt x="8204" y="3037"/>
                </a:cubicBezTo>
                <a:cubicBezTo>
                  <a:pt x="8144" y="3346"/>
                  <a:pt x="7894" y="3584"/>
                  <a:pt x="7573" y="3644"/>
                </a:cubicBezTo>
                <a:cubicBezTo>
                  <a:pt x="7519" y="3656"/>
                  <a:pt x="7465" y="3661"/>
                  <a:pt x="7411" y="3661"/>
                </a:cubicBezTo>
                <a:cubicBezTo>
                  <a:pt x="7187" y="3661"/>
                  <a:pt x="6966" y="3564"/>
                  <a:pt x="6823" y="3382"/>
                </a:cubicBezTo>
                <a:cubicBezTo>
                  <a:pt x="6680" y="3227"/>
                  <a:pt x="6501" y="3144"/>
                  <a:pt x="6299" y="3144"/>
                </a:cubicBezTo>
                <a:lnTo>
                  <a:pt x="5942" y="3144"/>
                </a:lnTo>
                <a:cubicBezTo>
                  <a:pt x="5656" y="3144"/>
                  <a:pt x="5430" y="3370"/>
                  <a:pt x="5430" y="3644"/>
                </a:cubicBezTo>
                <a:lnTo>
                  <a:pt x="5430" y="5406"/>
                </a:lnTo>
                <a:lnTo>
                  <a:pt x="3679" y="5406"/>
                </a:lnTo>
                <a:cubicBezTo>
                  <a:pt x="3572" y="5406"/>
                  <a:pt x="3501" y="5311"/>
                  <a:pt x="3501" y="5228"/>
                </a:cubicBezTo>
                <a:lnTo>
                  <a:pt x="3501" y="4870"/>
                </a:lnTo>
                <a:cubicBezTo>
                  <a:pt x="3501" y="4763"/>
                  <a:pt x="3548" y="4656"/>
                  <a:pt x="3620" y="4597"/>
                </a:cubicBezTo>
                <a:cubicBezTo>
                  <a:pt x="3929" y="4335"/>
                  <a:pt x="4084" y="3930"/>
                  <a:pt x="3989" y="3525"/>
                </a:cubicBezTo>
                <a:cubicBezTo>
                  <a:pt x="3918" y="3096"/>
                  <a:pt x="3560" y="2739"/>
                  <a:pt x="3132" y="2656"/>
                </a:cubicBezTo>
                <a:cubicBezTo>
                  <a:pt x="3047" y="2635"/>
                  <a:pt x="2962" y="2626"/>
                  <a:pt x="2879" y="2626"/>
                </a:cubicBezTo>
                <a:cubicBezTo>
                  <a:pt x="2622" y="2626"/>
                  <a:pt x="2377" y="2717"/>
                  <a:pt x="2179" y="2870"/>
                </a:cubicBezTo>
                <a:cubicBezTo>
                  <a:pt x="1905" y="3084"/>
                  <a:pt x="1763" y="3406"/>
                  <a:pt x="1763" y="3739"/>
                </a:cubicBezTo>
                <a:cubicBezTo>
                  <a:pt x="1763" y="4085"/>
                  <a:pt x="1905" y="4394"/>
                  <a:pt x="2155" y="4597"/>
                </a:cubicBezTo>
                <a:cubicBezTo>
                  <a:pt x="2239" y="4656"/>
                  <a:pt x="2274" y="4763"/>
                  <a:pt x="2274" y="4870"/>
                </a:cubicBezTo>
                <a:lnTo>
                  <a:pt x="2274" y="5216"/>
                </a:lnTo>
                <a:cubicBezTo>
                  <a:pt x="2274" y="5311"/>
                  <a:pt x="2191" y="5394"/>
                  <a:pt x="2096" y="5394"/>
                </a:cubicBezTo>
                <a:lnTo>
                  <a:pt x="346" y="5394"/>
                </a:lnTo>
                <a:lnTo>
                  <a:pt x="346" y="870"/>
                </a:lnTo>
                <a:cubicBezTo>
                  <a:pt x="346" y="572"/>
                  <a:pt x="584" y="334"/>
                  <a:pt x="881" y="334"/>
                </a:cubicBezTo>
                <a:lnTo>
                  <a:pt x="5418" y="334"/>
                </a:lnTo>
                <a:lnTo>
                  <a:pt x="5418" y="513"/>
                </a:lnTo>
                <a:cubicBezTo>
                  <a:pt x="5418" y="596"/>
                  <a:pt x="5489" y="667"/>
                  <a:pt x="5584" y="667"/>
                </a:cubicBezTo>
                <a:cubicBezTo>
                  <a:pt x="5680" y="667"/>
                  <a:pt x="5751" y="596"/>
                  <a:pt x="5751" y="513"/>
                </a:cubicBezTo>
                <a:lnTo>
                  <a:pt x="5751" y="334"/>
                </a:lnTo>
                <a:close/>
                <a:moveTo>
                  <a:pt x="870" y="1"/>
                </a:moveTo>
                <a:cubicBezTo>
                  <a:pt x="393" y="1"/>
                  <a:pt x="0" y="394"/>
                  <a:pt x="0" y="870"/>
                </a:cubicBezTo>
                <a:lnTo>
                  <a:pt x="0" y="10276"/>
                </a:lnTo>
                <a:cubicBezTo>
                  <a:pt x="0" y="10752"/>
                  <a:pt x="393" y="11133"/>
                  <a:pt x="870" y="11133"/>
                </a:cubicBezTo>
                <a:lnTo>
                  <a:pt x="10275" y="11133"/>
                </a:lnTo>
                <a:cubicBezTo>
                  <a:pt x="10752" y="11133"/>
                  <a:pt x="11133" y="10752"/>
                  <a:pt x="11133" y="10276"/>
                </a:cubicBezTo>
                <a:lnTo>
                  <a:pt x="11133" y="870"/>
                </a:lnTo>
                <a:cubicBezTo>
                  <a:pt x="11133" y="394"/>
                  <a:pt x="10752" y="1"/>
                  <a:pt x="10275" y="1"/>
                </a:cubicBezTo>
                <a:close/>
              </a:path>
            </a:pathLst>
          </a:custGeom>
          <a:solidFill>
            <a:srgbClr val="F3ECE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grpSp>
        <p:nvGrpSpPr>
          <p:cNvPr id="180" name="Agrupar 39">
            <a:extLst>
              <a:ext uri="{FF2B5EF4-FFF2-40B4-BE49-F238E27FC236}">
                <a16:creationId xmlns:a16="http://schemas.microsoft.com/office/drawing/2014/main" id="{80FA0457-1F3D-18E0-75A1-983C38DF6238}"/>
              </a:ext>
            </a:extLst>
          </p:cNvPr>
          <p:cNvGrpSpPr/>
          <p:nvPr/>
        </p:nvGrpSpPr>
        <p:grpSpPr>
          <a:xfrm>
            <a:off x="3275958" y="4270320"/>
            <a:ext cx="354600" cy="354600"/>
            <a:chOff x="3252960" y="4270320"/>
            <a:chExt cx="354600" cy="354600"/>
          </a:xfrm>
          <a:solidFill>
            <a:srgbClr val="F3ECE5"/>
          </a:solidFill>
        </p:grpSpPr>
        <p:sp>
          <p:nvSpPr>
            <p:cNvPr id="189" name="Google Shape;40698;p137">
              <a:extLst>
                <a:ext uri="{FF2B5EF4-FFF2-40B4-BE49-F238E27FC236}">
                  <a16:creationId xmlns:a16="http://schemas.microsoft.com/office/drawing/2014/main" id="{49AE110A-A5FF-466C-895F-A2AFED8401AD}"/>
                </a:ext>
              </a:extLst>
            </p:cNvPr>
            <p:cNvSpPr/>
            <p:nvPr/>
          </p:nvSpPr>
          <p:spPr>
            <a:xfrm>
              <a:off x="3362400" y="4270320"/>
              <a:ext cx="245160" cy="303120"/>
            </a:xfrm>
            <a:custGeom>
              <a:avLst/>
              <a:gdLst>
                <a:gd name="textAreaLeft" fmla="*/ 0 w 245160"/>
                <a:gd name="textAreaRight" fmla="*/ 246240 w 245160"/>
                <a:gd name="textAreaTop" fmla="*/ 0 h 303120"/>
                <a:gd name="textAreaBottom" fmla="*/ 304200 h 303120"/>
              </a:gdLst>
              <a:ahLst/>
              <a:cxnLst/>
              <a:rect l="textAreaLeft" t="textAreaTop" r="textAreaRight" b="textAreaBottom"/>
              <a:pathLst>
                <a:path w="7740" h="9562">
                  <a:moveTo>
                    <a:pt x="7168" y="1930"/>
                  </a:moveTo>
                  <a:cubicBezTo>
                    <a:pt x="7299" y="1930"/>
                    <a:pt x="7406" y="2037"/>
                    <a:pt x="7406" y="2168"/>
                  </a:cubicBezTo>
                  <a:lnTo>
                    <a:pt x="7418" y="3156"/>
                  </a:lnTo>
                  <a:cubicBezTo>
                    <a:pt x="7418" y="3287"/>
                    <a:pt x="7311" y="3394"/>
                    <a:pt x="7180" y="3394"/>
                  </a:cubicBezTo>
                  <a:lnTo>
                    <a:pt x="6882" y="3394"/>
                  </a:lnTo>
                  <a:lnTo>
                    <a:pt x="6882" y="2715"/>
                  </a:lnTo>
                  <a:cubicBezTo>
                    <a:pt x="6882" y="2632"/>
                    <a:pt x="6811" y="2561"/>
                    <a:pt x="6715" y="2561"/>
                  </a:cubicBezTo>
                  <a:cubicBezTo>
                    <a:pt x="6632" y="2561"/>
                    <a:pt x="6549" y="2632"/>
                    <a:pt x="6549" y="2715"/>
                  </a:cubicBezTo>
                  <a:lnTo>
                    <a:pt x="6549" y="3394"/>
                  </a:lnTo>
                  <a:lnTo>
                    <a:pt x="6096" y="3394"/>
                  </a:lnTo>
                  <a:lnTo>
                    <a:pt x="6096" y="1930"/>
                  </a:lnTo>
                  <a:close/>
                  <a:moveTo>
                    <a:pt x="4549" y="1"/>
                  </a:moveTo>
                  <a:cubicBezTo>
                    <a:pt x="4227" y="1"/>
                    <a:pt x="3965" y="251"/>
                    <a:pt x="3965" y="572"/>
                  </a:cubicBezTo>
                  <a:lnTo>
                    <a:pt x="3965" y="1608"/>
                  </a:lnTo>
                  <a:lnTo>
                    <a:pt x="3239" y="1608"/>
                  </a:lnTo>
                  <a:cubicBezTo>
                    <a:pt x="3144" y="1608"/>
                    <a:pt x="3072" y="1680"/>
                    <a:pt x="3072" y="1763"/>
                  </a:cubicBezTo>
                  <a:cubicBezTo>
                    <a:pt x="3072" y="1858"/>
                    <a:pt x="3144" y="1930"/>
                    <a:pt x="3239" y="1930"/>
                  </a:cubicBezTo>
                  <a:lnTo>
                    <a:pt x="3965" y="1930"/>
                  </a:lnTo>
                  <a:lnTo>
                    <a:pt x="3965" y="3394"/>
                  </a:lnTo>
                  <a:lnTo>
                    <a:pt x="3417" y="3394"/>
                  </a:lnTo>
                  <a:lnTo>
                    <a:pt x="3417" y="3013"/>
                  </a:lnTo>
                  <a:cubicBezTo>
                    <a:pt x="3417" y="2930"/>
                    <a:pt x="3334" y="2858"/>
                    <a:pt x="3251" y="2858"/>
                  </a:cubicBezTo>
                  <a:cubicBezTo>
                    <a:pt x="3155" y="2858"/>
                    <a:pt x="3084" y="2930"/>
                    <a:pt x="3084" y="3013"/>
                  </a:cubicBezTo>
                  <a:lnTo>
                    <a:pt x="3084" y="3394"/>
                  </a:lnTo>
                  <a:lnTo>
                    <a:pt x="2382" y="3394"/>
                  </a:lnTo>
                  <a:lnTo>
                    <a:pt x="2382" y="2715"/>
                  </a:lnTo>
                  <a:cubicBezTo>
                    <a:pt x="2382" y="2632"/>
                    <a:pt x="2310" y="2561"/>
                    <a:pt x="2227" y="2561"/>
                  </a:cubicBezTo>
                  <a:cubicBezTo>
                    <a:pt x="2132" y="2561"/>
                    <a:pt x="2060" y="2632"/>
                    <a:pt x="2060" y="2715"/>
                  </a:cubicBezTo>
                  <a:lnTo>
                    <a:pt x="2060" y="3394"/>
                  </a:lnTo>
                  <a:lnTo>
                    <a:pt x="1358" y="3394"/>
                  </a:lnTo>
                  <a:lnTo>
                    <a:pt x="1358" y="3013"/>
                  </a:lnTo>
                  <a:cubicBezTo>
                    <a:pt x="1358" y="2930"/>
                    <a:pt x="1286" y="2858"/>
                    <a:pt x="1191" y="2858"/>
                  </a:cubicBezTo>
                  <a:cubicBezTo>
                    <a:pt x="1108" y="2858"/>
                    <a:pt x="1036" y="2930"/>
                    <a:pt x="1036" y="3013"/>
                  </a:cubicBezTo>
                  <a:lnTo>
                    <a:pt x="1036" y="3394"/>
                  </a:lnTo>
                  <a:lnTo>
                    <a:pt x="334" y="3394"/>
                  </a:lnTo>
                  <a:lnTo>
                    <a:pt x="334" y="2715"/>
                  </a:lnTo>
                  <a:cubicBezTo>
                    <a:pt x="334" y="2632"/>
                    <a:pt x="262" y="2561"/>
                    <a:pt x="167" y="2561"/>
                  </a:cubicBezTo>
                  <a:cubicBezTo>
                    <a:pt x="84" y="2561"/>
                    <a:pt x="0" y="2632"/>
                    <a:pt x="0" y="2715"/>
                  </a:cubicBezTo>
                  <a:lnTo>
                    <a:pt x="0" y="3549"/>
                  </a:lnTo>
                  <a:lnTo>
                    <a:pt x="0" y="4799"/>
                  </a:lnTo>
                  <a:cubicBezTo>
                    <a:pt x="0" y="4894"/>
                    <a:pt x="84" y="4966"/>
                    <a:pt x="167" y="4966"/>
                  </a:cubicBezTo>
                  <a:cubicBezTo>
                    <a:pt x="262" y="4966"/>
                    <a:pt x="334" y="4894"/>
                    <a:pt x="334" y="4799"/>
                  </a:cubicBezTo>
                  <a:lnTo>
                    <a:pt x="334" y="3716"/>
                  </a:lnTo>
                  <a:lnTo>
                    <a:pt x="3977" y="3716"/>
                  </a:lnTo>
                  <a:lnTo>
                    <a:pt x="3977" y="5692"/>
                  </a:lnTo>
                  <a:cubicBezTo>
                    <a:pt x="3977" y="5787"/>
                    <a:pt x="4048" y="5859"/>
                    <a:pt x="4144" y="5859"/>
                  </a:cubicBezTo>
                  <a:cubicBezTo>
                    <a:pt x="4227" y="5859"/>
                    <a:pt x="4310" y="5787"/>
                    <a:pt x="4310" y="5692"/>
                  </a:cubicBezTo>
                  <a:lnTo>
                    <a:pt x="4310" y="560"/>
                  </a:lnTo>
                  <a:cubicBezTo>
                    <a:pt x="4310" y="429"/>
                    <a:pt x="4406" y="322"/>
                    <a:pt x="4549" y="322"/>
                  </a:cubicBezTo>
                  <a:lnTo>
                    <a:pt x="5525" y="322"/>
                  </a:lnTo>
                  <a:cubicBezTo>
                    <a:pt x="5656" y="322"/>
                    <a:pt x="5763" y="429"/>
                    <a:pt x="5763" y="560"/>
                  </a:cubicBezTo>
                  <a:lnTo>
                    <a:pt x="5763" y="8871"/>
                  </a:lnTo>
                  <a:cubicBezTo>
                    <a:pt x="5763" y="9073"/>
                    <a:pt x="5596" y="9240"/>
                    <a:pt x="5394" y="9240"/>
                  </a:cubicBezTo>
                  <a:lnTo>
                    <a:pt x="1727" y="9240"/>
                  </a:lnTo>
                  <a:cubicBezTo>
                    <a:pt x="1643" y="9240"/>
                    <a:pt x="1572" y="9312"/>
                    <a:pt x="1572" y="9407"/>
                  </a:cubicBezTo>
                  <a:cubicBezTo>
                    <a:pt x="1572" y="9490"/>
                    <a:pt x="1643" y="9562"/>
                    <a:pt x="1727" y="9562"/>
                  </a:cubicBezTo>
                  <a:lnTo>
                    <a:pt x="5394" y="9562"/>
                  </a:lnTo>
                  <a:cubicBezTo>
                    <a:pt x="5787" y="9562"/>
                    <a:pt x="6108" y="9252"/>
                    <a:pt x="6108" y="8847"/>
                  </a:cubicBezTo>
                  <a:lnTo>
                    <a:pt x="6108" y="3704"/>
                  </a:lnTo>
                  <a:lnTo>
                    <a:pt x="7180" y="3704"/>
                  </a:lnTo>
                  <a:cubicBezTo>
                    <a:pt x="7489" y="3704"/>
                    <a:pt x="7739" y="3454"/>
                    <a:pt x="7739" y="3120"/>
                  </a:cubicBezTo>
                  <a:lnTo>
                    <a:pt x="7739" y="2144"/>
                  </a:lnTo>
                  <a:cubicBezTo>
                    <a:pt x="7739" y="1858"/>
                    <a:pt x="7489" y="1608"/>
                    <a:pt x="7180" y="1608"/>
                  </a:cubicBezTo>
                  <a:lnTo>
                    <a:pt x="6108" y="1608"/>
                  </a:lnTo>
                  <a:lnTo>
                    <a:pt x="6108" y="572"/>
                  </a:lnTo>
                  <a:cubicBezTo>
                    <a:pt x="6108" y="263"/>
                    <a:pt x="5858" y="1"/>
                    <a:pt x="5525" y="1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0" name="Google Shape;40699;p137">
              <a:extLst>
                <a:ext uri="{FF2B5EF4-FFF2-40B4-BE49-F238E27FC236}">
                  <a16:creationId xmlns:a16="http://schemas.microsoft.com/office/drawing/2014/main" id="{5D18CCE0-E7E5-7789-F69E-1EDA87756E91}"/>
                </a:ext>
              </a:extLst>
            </p:cNvPr>
            <p:cNvSpPr/>
            <p:nvPr/>
          </p:nvSpPr>
          <p:spPr>
            <a:xfrm>
              <a:off x="3252960" y="4321080"/>
              <a:ext cx="245520" cy="303840"/>
            </a:xfrm>
            <a:custGeom>
              <a:avLst/>
              <a:gdLst>
                <a:gd name="textAreaLeft" fmla="*/ 0 w 245520"/>
                <a:gd name="textAreaRight" fmla="*/ 246600 w 245520"/>
                <a:gd name="textAreaTop" fmla="*/ 0 h 303840"/>
                <a:gd name="textAreaBottom" fmla="*/ 304920 h 303840"/>
              </a:gdLst>
              <a:ahLst/>
              <a:cxnLst/>
              <a:rect l="textAreaLeft" t="textAreaTop" r="textAreaRight" b="textAreaBottom"/>
              <a:pathLst>
                <a:path w="7752" h="9585">
                  <a:moveTo>
                    <a:pt x="3429" y="7989"/>
                  </a:moveTo>
                  <a:lnTo>
                    <a:pt x="3429" y="9013"/>
                  </a:lnTo>
                  <a:cubicBezTo>
                    <a:pt x="3429" y="9144"/>
                    <a:pt x="3322" y="9251"/>
                    <a:pt x="3191" y="9251"/>
                  </a:cubicBezTo>
                  <a:lnTo>
                    <a:pt x="2215" y="9251"/>
                  </a:lnTo>
                  <a:cubicBezTo>
                    <a:pt x="2072" y="9251"/>
                    <a:pt x="1977" y="9144"/>
                    <a:pt x="1977" y="9013"/>
                  </a:cubicBezTo>
                  <a:lnTo>
                    <a:pt x="1977" y="7989"/>
                  </a:lnTo>
                  <a:close/>
                  <a:moveTo>
                    <a:pt x="2358" y="0"/>
                  </a:moveTo>
                  <a:cubicBezTo>
                    <a:pt x="1977" y="0"/>
                    <a:pt x="1643" y="322"/>
                    <a:pt x="1643" y="715"/>
                  </a:cubicBezTo>
                  <a:lnTo>
                    <a:pt x="1643" y="5870"/>
                  </a:lnTo>
                  <a:lnTo>
                    <a:pt x="572" y="5870"/>
                  </a:lnTo>
                  <a:cubicBezTo>
                    <a:pt x="262" y="5870"/>
                    <a:pt x="0" y="6120"/>
                    <a:pt x="0" y="6430"/>
                  </a:cubicBezTo>
                  <a:lnTo>
                    <a:pt x="0" y="7418"/>
                  </a:lnTo>
                  <a:cubicBezTo>
                    <a:pt x="0" y="7727"/>
                    <a:pt x="250" y="7977"/>
                    <a:pt x="572" y="7977"/>
                  </a:cubicBezTo>
                  <a:lnTo>
                    <a:pt x="1643" y="7977"/>
                  </a:lnTo>
                  <a:lnTo>
                    <a:pt x="1643" y="9013"/>
                  </a:lnTo>
                  <a:cubicBezTo>
                    <a:pt x="1643" y="9323"/>
                    <a:pt x="1905" y="9585"/>
                    <a:pt x="2215" y="9585"/>
                  </a:cubicBezTo>
                  <a:lnTo>
                    <a:pt x="3191" y="9585"/>
                  </a:lnTo>
                  <a:cubicBezTo>
                    <a:pt x="3513" y="9585"/>
                    <a:pt x="3763" y="9335"/>
                    <a:pt x="3763" y="9013"/>
                  </a:cubicBezTo>
                  <a:lnTo>
                    <a:pt x="3763" y="7977"/>
                  </a:lnTo>
                  <a:lnTo>
                    <a:pt x="4489" y="7977"/>
                  </a:lnTo>
                  <a:cubicBezTo>
                    <a:pt x="4584" y="7977"/>
                    <a:pt x="4656" y="7906"/>
                    <a:pt x="4656" y="7823"/>
                  </a:cubicBezTo>
                  <a:cubicBezTo>
                    <a:pt x="4656" y="7727"/>
                    <a:pt x="4584" y="7656"/>
                    <a:pt x="4489" y="7656"/>
                  </a:cubicBezTo>
                  <a:lnTo>
                    <a:pt x="560" y="7656"/>
                  </a:lnTo>
                  <a:cubicBezTo>
                    <a:pt x="429" y="7656"/>
                    <a:pt x="322" y="7549"/>
                    <a:pt x="322" y="7418"/>
                  </a:cubicBezTo>
                  <a:lnTo>
                    <a:pt x="322" y="6430"/>
                  </a:lnTo>
                  <a:cubicBezTo>
                    <a:pt x="322" y="6299"/>
                    <a:pt x="429" y="6192"/>
                    <a:pt x="560" y="6192"/>
                  </a:cubicBezTo>
                  <a:lnTo>
                    <a:pt x="1120" y="6192"/>
                  </a:lnTo>
                  <a:lnTo>
                    <a:pt x="1120" y="6870"/>
                  </a:lnTo>
                  <a:cubicBezTo>
                    <a:pt x="1120" y="6954"/>
                    <a:pt x="1203" y="7025"/>
                    <a:pt x="1286" y="7025"/>
                  </a:cubicBezTo>
                  <a:cubicBezTo>
                    <a:pt x="1382" y="7025"/>
                    <a:pt x="1453" y="6954"/>
                    <a:pt x="1453" y="6870"/>
                  </a:cubicBezTo>
                  <a:lnTo>
                    <a:pt x="1453" y="6192"/>
                  </a:lnTo>
                  <a:lnTo>
                    <a:pt x="2155" y="6192"/>
                  </a:lnTo>
                  <a:lnTo>
                    <a:pt x="2155" y="6608"/>
                  </a:lnTo>
                  <a:cubicBezTo>
                    <a:pt x="2155" y="6704"/>
                    <a:pt x="2227" y="6775"/>
                    <a:pt x="2322" y="6775"/>
                  </a:cubicBezTo>
                  <a:cubicBezTo>
                    <a:pt x="2405" y="6775"/>
                    <a:pt x="2477" y="6704"/>
                    <a:pt x="2477" y="6608"/>
                  </a:cubicBezTo>
                  <a:lnTo>
                    <a:pt x="2477" y="6192"/>
                  </a:lnTo>
                  <a:lnTo>
                    <a:pt x="3179" y="6192"/>
                  </a:lnTo>
                  <a:lnTo>
                    <a:pt x="3179" y="6870"/>
                  </a:lnTo>
                  <a:cubicBezTo>
                    <a:pt x="3179" y="6954"/>
                    <a:pt x="3239" y="7013"/>
                    <a:pt x="3334" y="7025"/>
                  </a:cubicBezTo>
                  <a:lnTo>
                    <a:pt x="3358" y="7025"/>
                  </a:lnTo>
                  <a:cubicBezTo>
                    <a:pt x="3453" y="7025"/>
                    <a:pt x="3525" y="6954"/>
                    <a:pt x="3525" y="6870"/>
                  </a:cubicBezTo>
                  <a:lnTo>
                    <a:pt x="3525" y="6192"/>
                  </a:lnTo>
                  <a:lnTo>
                    <a:pt x="4227" y="6192"/>
                  </a:lnTo>
                  <a:lnTo>
                    <a:pt x="4227" y="6608"/>
                  </a:lnTo>
                  <a:cubicBezTo>
                    <a:pt x="4227" y="6704"/>
                    <a:pt x="4299" y="6775"/>
                    <a:pt x="4382" y="6775"/>
                  </a:cubicBezTo>
                  <a:cubicBezTo>
                    <a:pt x="4477" y="6775"/>
                    <a:pt x="4549" y="6704"/>
                    <a:pt x="4549" y="6608"/>
                  </a:cubicBezTo>
                  <a:lnTo>
                    <a:pt x="4549" y="6192"/>
                  </a:lnTo>
                  <a:lnTo>
                    <a:pt x="5251" y="6192"/>
                  </a:lnTo>
                  <a:lnTo>
                    <a:pt x="5251" y="6870"/>
                  </a:lnTo>
                  <a:cubicBezTo>
                    <a:pt x="5251" y="6954"/>
                    <a:pt x="5323" y="7025"/>
                    <a:pt x="5418" y="7025"/>
                  </a:cubicBezTo>
                  <a:cubicBezTo>
                    <a:pt x="5501" y="7025"/>
                    <a:pt x="5573" y="6954"/>
                    <a:pt x="5573" y="6870"/>
                  </a:cubicBezTo>
                  <a:lnTo>
                    <a:pt x="5573" y="6192"/>
                  </a:lnTo>
                  <a:lnTo>
                    <a:pt x="6275" y="6192"/>
                  </a:lnTo>
                  <a:lnTo>
                    <a:pt x="6275" y="6608"/>
                  </a:lnTo>
                  <a:cubicBezTo>
                    <a:pt x="6275" y="6704"/>
                    <a:pt x="6346" y="6775"/>
                    <a:pt x="6442" y="6775"/>
                  </a:cubicBezTo>
                  <a:cubicBezTo>
                    <a:pt x="6525" y="6775"/>
                    <a:pt x="6608" y="6704"/>
                    <a:pt x="6608" y="6608"/>
                  </a:cubicBezTo>
                  <a:lnTo>
                    <a:pt x="6608" y="6192"/>
                  </a:lnTo>
                  <a:lnTo>
                    <a:pt x="7418" y="6192"/>
                  </a:lnTo>
                  <a:lnTo>
                    <a:pt x="7418" y="6870"/>
                  </a:lnTo>
                  <a:cubicBezTo>
                    <a:pt x="7418" y="6954"/>
                    <a:pt x="7501" y="7025"/>
                    <a:pt x="7585" y="7025"/>
                  </a:cubicBezTo>
                  <a:cubicBezTo>
                    <a:pt x="7680" y="7025"/>
                    <a:pt x="7751" y="6954"/>
                    <a:pt x="7751" y="6870"/>
                  </a:cubicBezTo>
                  <a:lnTo>
                    <a:pt x="7751" y="5965"/>
                  </a:lnTo>
                  <a:lnTo>
                    <a:pt x="7751" y="4775"/>
                  </a:lnTo>
                  <a:cubicBezTo>
                    <a:pt x="7751" y="4679"/>
                    <a:pt x="7680" y="4608"/>
                    <a:pt x="7585" y="4608"/>
                  </a:cubicBezTo>
                  <a:cubicBezTo>
                    <a:pt x="7501" y="4608"/>
                    <a:pt x="7418" y="4679"/>
                    <a:pt x="7418" y="4775"/>
                  </a:cubicBezTo>
                  <a:lnTo>
                    <a:pt x="7418" y="5858"/>
                  </a:lnTo>
                  <a:lnTo>
                    <a:pt x="3775" y="5858"/>
                  </a:lnTo>
                  <a:lnTo>
                    <a:pt x="3775" y="3882"/>
                  </a:lnTo>
                  <a:cubicBezTo>
                    <a:pt x="3775" y="3786"/>
                    <a:pt x="3703" y="3715"/>
                    <a:pt x="3608" y="3715"/>
                  </a:cubicBezTo>
                  <a:cubicBezTo>
                    <a:pt x="3525" y="3715"/>
                    <a:pt x="3441" y="3786"/>
                    <a:pt x="3441" y="3882"/>
                  </a:cubicBezTo>
                  <a:lnTo>
                    <a:pt x="3441" y="5858"/>
                  </a:lnTo>
                  <a:lnTo>
                    <a:pt x="1989" y="5858"/>
                  </a:lnTo>
                  <a:lnTo>
                    <a:pt x="1989" y="703"/>
                  </a:lnTo>
                  <a:cubicBezTo>
                    <a:pt x="1989" y="500"/>
                    <a:pt x="2155" y="334"/>
                    <a:pt x="2358" y="334"/>
                  </a:cubicBezTo>
                  <a:lnTo>
                    <a:pt x="6025" y="334"/>
                  </a:lnTo>
                  <a:cubicBezTo>
                    <a:pt x="6108" y="334"/>
                    <a:pt x="6192" y="262"/>
                    <a:pt x="6192" y="167"/>
                  </a:cubicBezTo>
                  <a:cubicBezTo>
                    <a:pt x="6192" y="84"/>
                    <a:pt x="6108" y="0"/>
                    <a:pt x="6025" y="0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91" name="Google Shape;183;p30">
            <a:extLst>
              <a:ext uri="{FF2B5EF4-FFF2-40B4-BE49-F238E27FC236}">
                <a16:creationId xmlns:a16="http://schemas.microsoft.com/office/drawing/2014/main" id="{2B19A984-3FE0-08EE-6401-3653E85AF463}"/>
              </a:ext>
            </a:extLst>
          </p:cNvPr>
          <p:cNvSpPr/>
          <p:nvPr/>
        </p:nvSpPr>
        <p:spPr>
          <a:xfrm>
            <a:off x="602269" y="5669101"/>
            <a:ext cx="2640600" cy="104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6920" tIns="106920" rIns="106920" bIns="10692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800" dirty="0">
                <a:solidFill>
                  <a:schemeClr val="lt1"/>
                </a:solidFill>
                <a:latin typeface="Inter Light"/>
                <a:ea typeface="Inter Light"/>
              </a:rPr>
              <a:t>Con el objetivo de optimizar la instalación y reducir el tiempo de construcción, ofrecemos soluciones completas de procesamiento de ACM, que incluyen corte, mecanizado y perforación precisos, dando como resultado módulos con acabados impecables, empaquetados e identificados con paginación ejecutiva para un flujo de trabajo eficiente en la obra.</a:t>
            </a:r>
          </a:p>
        </p:txBody>
      </p:sp>
      <p:sp>
        <p:nvSpPr>
          <p:cNvPr id="10272" name="Google Shape;185;p30">
            <a:extLst>
              <a:ext uri="{FF2B5EF4-FFF2-40B4-BE49-F238E27FC236}">
                <a16:creationId xmlns:a16="http://schemas.microsoft.com/office/drawing/2014/main" id="{29B1087B-176B-BFAB-513C-6846D6920A25}"/>
              </a:ext>
            </a:extLst>
          </p:cNvPr>
          <p:cNvSpPr/>
          <p:nvPr/>
        </p:nvSpPr>
        <p:spPr>
          <a:xfrm>
            <a:off x="602269" y="5378400"/>
            <a:ext cx="3356280" cy="34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6920" tIns="106920" rIns="106920" bIns="10692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pt-BR" sz="1400" dirty="0">
                <a:solidFill>
                  <a:schemeClr val="lt1"/>
                </a:solidFill>
                <a:latin typeface="Inter ExtraBold"/>
                <a:ea typeface="Inter ExtraBold"/>
              </a:rPr>
              <a:t>PROCESAMIENTO</a:t>
            </a:r>
          </a:p>
        </p:txBody>
      </p:sp>
      <p:grpSp>
        <p:nvGrpSpPr>
          <p:cNvPr id="10273" name="Google Shape;6152;p64">
            <a:extLst>
              <a:ext uri="{FF2B5EF4-FFF2-40B4-BE49-F238E27FC236}">
                <a16:creationId xmlns:a16="http://schemas.microsoft.com/office/drawing/2014/main" id="{F4820764-2927-6E11-9022-4B39DB547A2D}"/>
              </a:ext>
            </a:extLst>
          </p:cNvPr>
          <p:cNvGrpSpPr/>
          <p:nvPr/>
        </p:nvGrpSpPr>
        <p:grpSpPr>
          <a:xfrm>
            <a:off x="213957" y="5433840"/>
            <a:ext cx="356400" cy="356400"/>
            <a:chOff x="132480" y="5433840"/>
            <a:chExt cx="356400" cy="356400"/>
          </a:xfrm>
          <a:solidFill>
            <a:srgbClr val="F3ECE5"/>
          </a:solidFill>
        </p:grpSpPr>
        <p:sp>
          <p:nvSpPr>
            <p:cNvPr id="10274" name="Google Shape;6153;p64">
              <a:extLst>
                <a:ext uri="{FF2B5EF4-FFF2-40B4-BE49-F238E27FC236}">
                  <a16:creationId xmlns:a16="http://schemas.microsoft.com/office/drawing/2014/main" id="{3800005E-D6E1-796C-2C11-5D28F5364DEB}"/>
                </a:ext>
              </a:extLst>
            </p:cNvPr>
            <p:cNvSpPr/>
            <p:nvPr/>
          </p:nvSpPr>
          <p:spPr>
            <a:xfrm flipH="1">
              <a:off x="207360" y="5515200"/>
              <a:ext cx="280440" cy="274320"/>
            </a:xfrm>
            <a:custGeom>
              <a:avLst/>
              <a:gdLst>
                <a:gd name="textAreaLeft" fmla="*/ -720 w 280440"/>
                <a:gd name="textAreaRight" fmla="*/ 280800 w 280440"/>
                <a:gd name="textAreaTop" fmla="*/ 0 h 274320"/>
                <a:gd name="textAreaBottom" fmla="*/ 275400 h 274320"/>
              </a:gdLst>
              <a:ahLst/>
              <a:cxnLst/>
              <a:rect l="textAreaLeft" t="textAreaTop" r="textAreaRight" b="textAreaBottom"/>
              <a:pathLst>
                <a:path w="8847" h="8657"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8085"/>
                  </a:lnTo>
                  <a:cubicBezTo>
                    <a:pt x="1" y="8395"/>
                    <a:pt x="262" y="8657"/>
                    <a:pt x="572" y="8657"/>
                  </a:cubicBezTo>
                  <a:lnTo>
                    <a:pt x="8680" y="8657"/>
                  </a:lnTo>
                  <a:cubicBezTo>
                    <a:pt x="8775" y="8657"/>
                    <a:pt x="8847" y="8573"/>
                    <a:pt x="8847" y="8490"/>
                  </a:cubicBezTo>
                  <a:cubicBezTo>
                    <a:pt x="8835" y="8395"/>
                    <a:pt x="8764" y="8323"/>
                    <a:pt x="8668" y="8323"/>
                  </a:cubicBezTo>
                  <a:lnTo>
                    <a:pt x="560" y="8323"/>
                  </a:lnTo>
                  <a:cubicBezTo>
                    <a:pt x="429" y="8323"/>
                    <a:pt x="334" y="8216"/>
                    <a:pt x="334" y="8097"/>
                  </a:cubicBezTo>
                  <a:lnTo>
                    <a:pt x="334" y="168"/>
                  </a:lnTo>
                  <a:cubicBezTo>
                    <a:pt x="334" y="84"/>
                    <a:pt x="262" y="1"/>
                    <a:pt x="167" y="1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75" name="Google Shape;6154;p64">
              <a:extLst>
                <a:ext uri="{FF2B5EF4-FFF2-40B4-BE49-F238E27FC236}">
                  <a16:creationId xmlns:a16="http://schemas.microsoft.com/office/drawing/2014/main" id="{0BF5CEF1-6312-3412-5146-AE90FD0575C5}"/>
                </a:ext>
              </a:extLst>
            </p:cNvPr>
            <p:cNvSpPr/>
            <p:nvPr/>
          </p:nvSpPr>
          <p:spPr>
            <a:xfrm flipH="1">
              <a:off x="132480" y="5433840"/>
              <a:ext cx="356400" cy="356400"/>
            </a:xfrm>
            <a:custGeom>
              <a:avLst/>
              <a:gdLst>
                <a:gd name="textAreaLeft" fmla="*/ 720 w 356400"/>
                <a:gd name="textAreaRight" fmla="*/ 358200 w 356400"/>
                <a:gd name="textAreaTop" fmla="*/ 0 h 356400"/>
                <a:gd name="textAreaBottom" fmla="*/ 357480 h 356400"/>
              </a:gdLst>
              <a:ahLst/>
              <a:cxnLst/>
              <a:rect l="textAreaLeft" t="textAreaTop" r="textAreaRight" b="textAreaBottom"/>
              <a:pathLst>
                <a:path w="11241" h="1124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lnTo>
                    <a:pt x="1" y="2060"/>
                  </a:lnTo>
                  <a:cubicBezTo>
                    <a:pt x="1" y="2143"/>
                    <a:pt x="72" y="2215"/>
                    <a:pt x="167" y="2215"/>
                  </a:cubicBezTo>
                  <a:cubicBezTo>
                    <a:pt x="263" y="2215"/>
                    <a:pt x="334" y="2143"/>
                    <a:pt x="334" y="2060"/>
                  </a:cubicBezTo>
                  <a:lnTo>
                    <a:pt x="334" y="572"/>
                  </a:lnTo>
                  <a:cubicBezTo>
                    <a:pt x="334" y="417"/>
                    <a:pt x="453" y="333"/>
                    <a:pt x="572" y="333"/>
                  </a:cubicBezTo>
                  <a:cubicBezTo>
                    <a:pt x="620" y="333"/>
                    <a:pt x="679" y="345"/>
                    <a:pt x="739" y="405"/>
                  </a:cubicBezTo>
                  <a:lnTo>
                    <a:pt x="1048" y="714"/>
                  </a:lnTo>
                  <a:lnTo>
                    <a:pt x="596" y="1167"/>
                  </a:lnTo>
                  <a:cubicBezTo>
                    <a:pt x="501" y="1262"/>
                    <a:pt x="572" y="1441"/>
                    <a:pt x="715" y="1441"/>
                  </a:cubicBezTo>
                  <a:cubicBezTo>
                    <a:pt x="834" y="1441"/>
                    <a:pt x="858" y="1357"/>
                    <a:pt x="1286" y="953"/>
                  </a:cubicBezTo>
                  <a:lnTo>
                    <a:pt x="1822" y="1488"/>
                  </a:lnTo>
                  <a:lnTo>
                    <a:pt x="1644" y="1667"/>
                  </a:lnTo>
                  <a:cubicBezTo>
                    <a:pt x="1584" y="1726"/>
                    <a:pt x="1584" y="1834"/>
                    <a:pt x="1644" y="1905"/>
                  </a:cubicBezTo>
                  <a:cubicBezTo>
                    <a:pt x="1673" y="1935"/>
                    <a:pt x="1715" y="1950"/>
                    <a:pt x="1758" y="1950"/>
                  </a:cubicBezTo>
                  <a:cubicBezTo>
                    <a:pt x="1801" y="1950"/>
                    <a:pt x="1846" y="1935"/>
                    <a:pt x="1882" y="1905"/>
                  </a:cubicBezTo>
                  <a:lnTo>
                    <a:pt x="2060" y="1726"/>
                  </a:lnTo>
                  <a:lnTo>
                    <a:pt x="2596" y="2262"/>
                  </a:lnTo>
                  <a:lnTo>
                    <a:pt x="2144" y="2715"/>
                  </a:lnTo>
                  <a:cubicBezTo>
                    <a:pt x="2084" y="2774"/>
                    <a:pt x="2084" y="2881"/>
                    <a:pt x="2144" y="2953"/>
                  </a:cubicBezTo>
                  <a:cubicBezTo>
                    <a:pt x="2173" y="2983"/>
                    <a:pt x="2215" y="2997"/>
                    <a:pt x="2258" y="2997"/>
                  </a:cubicBezTo>
                  <a:cubicBezTo>
                    <a:pt x="2301" y="2997"/>
                    <a:pt x="2346" y="2983"/>
                    <a:pt x="2382" y="2953"/>
                  </a:cubicBezTo>
                  <a:lnTo>
                    <a:pt x="2834" y="2500"/>
                  </a:lnTo>
                  <a:lnTo>
                    <a:pt x="3370" y="3036"/>
                  </a:lnTo>
                  <a:lnTo>
                    <a:pt x="3191" y="3215"/>
                  </a:lnTo>
                  <a:cubicBezTo>
                    <a:pt x="3132" y="3274"/>
                    <a:pt x="3132" y="3381"/>
                    <a:pt x="3191" y="3453"/>
                  </a:cubicBezTo>
                  <a:cubicBezTo>
                    <a:pt x="3221" y="3483"/>
                    <a:pt x="3263" y="3498"/>
                    <a:pt x="3306" y="3498"/>
                  </a:cubicBezTo>
                  <a:cubicBezTo>
                    <a:pt x="3349" y="3498"/>
                    <a:pt x="3394" y="3483"/>
                    <a:pt x="3430" y="3453"/>
                  </a:cubicBezTo>
                  <a:lnTo>
                    <a:pt x="3608" y="3274"/>
                  </a:lnTo>
                  <a:lnTo>
                    <a:pt x="4144" y="3810"/>
                  </a:lnTo>
                  <a:lnTo>
                    <a:pt x="3692" y="4262"/>
                  </a:lnTo>
                  <a:cubicBezTo>
                    <a:pt x="3632" y="4322"/>
                    <a:pt x="3632" y="4429"/>
                    <a:pt x="3692" y="4501"/>
                  </a:cubicBezTo>
                  <a:cubicBezTo>
                    <a:pt x="3721" y="4530"/>
                    <a:pt x="3763" y="4545"/>
                    <a:pt x="3806" y="4545"/>
                  </a:cubicBezTo>
                  <a:cubicBezTo>
                    <a:pt x="3849" y="4545"/>
                    <a:pt x="3894" y="4530"/>
                    <a:pt x="3930" y="4501"/>
                  </a:cubicBezTo>
                  <a:lnTo>
                    <a:pt x="4382" y="4048"/>
                  </a:lnTo>
                  <a:lnTo>
                    <a:pt x="4918" y="4584"/>
                  </a:lnTo>
                  <a:lnTo>
                    <a:pt x="4739" y="4763"/>
                  </a:lnTo>
                  <a:cubicBezTo>
                    <a:pt x="4680" y="4822"/>
                    <a:pt x="4680" y="4929"/>
                    <a:pt x="4739" y="5001"/>
                  </a:cubicBezTo>
                  <a:cubicBezTo>
                    <a:pt x="4769" y="5030"/>
                    <a:pt x="4811" y="5045"/>
                    <a:pt x="4854" y="5045"/>
                  </a:cubicBezTo>
                  <a:cubicBezTo>
                    <a:pt x="4897" y="5045"/>
                    <a:pt x="4942" y="5030"/>
                    <a:pt x="4977" y="5001"/>
                  </a:cubicBezTo>
                  <a:lnTo>
                    <a:pt x="5156" y="4822"/>
                  </a:lnTo>
                  <a:lnTo>
                    <a:pt x="5692" y="5358"/>
                  </a:lnTo>
                  <a:lnTo>
                    <a:pt x="5239" y="5810"/>
                  </a:lnTo>
                  <a:cubicBezTo>
                    <a:pt x="5180" y="5870"/>
                    <a:pt x="5180" y="5977"/>
                    <a:pt x="5239" y="6048"/>
                  </a:cubicBezTo>
                  <a:cubicBezTo>
                    <a:pt x="5269" y="6078"/>
                    <a:pt x="5311" y="6093"/>
                    <a:pt x="5354" y="6093"/>
                  </a:cubicBezTo>
                  <a:cubicBezTo>
                    <a:pt x="5397" y="6093"/>
                    <a:pt x="5442" y="6078"/>
                    <a:pt x="5477" y="6048"/>
                  </a:cubicBezTo>
                  <a:lnTo>
                    <a:pt x="5930" y="5596"/>
                  </a:lnTo>
                  <a:lnTo>
                    <a:pt x="6466" y="6132"/>
                  </a:lnTo>
                  <a:lnTo>
                    <a:pt x="6287" y="6310"/>
                  </a:lnTo>
                  <a:cubicBezTo>
                    <a:pt x="6228" y="6370"/>
                    <a:pt x="6228" y="6477"/>
                    <a:pt x="6287" y="6548"/>
                  </a:cubicBezTo>
                  <a:cubicBezTo>
                    <a:pt x="6317" y="6578"/>
                    <a:pt x="6359" y="6593"/>
                    <a:pt x="6402" y="6593"/>
                  </a:cubicBezTo>
                  <a:cubicBezTo>
                    <a:pt x="6445" y="6593"/>
                    <a:pt x="6490" y="6578"/>
                    <a:pt x="6525" y="6548"/>
                  </a:cubicBezTo>
                  <a:lnTo>
                    <a:pt x="6704" y="6370"/>
                  </a:lnTo>
                  <a:lnTo>
                    <a:pt x="7240" y="6906"/>
                  </a:lnTo>
                  <a:lnTo>
                    <a:pt x="6787" y="7358"/>
                  </a:lnTo>
                  <a:cubicBezTo>
                    <a:pt x="6728" y="7418"/>
                    <a:pt x="6728" y="7525"/>
                    <a:pt x="6787" y="7596"/>
                  </a:cubicBezTo>
                  <a:cubicBezTo>
                    <a:pt x="6817" y="7626"/>
                    <a:pt x="6859" y="7641"/>
                    <a:pt x="6902" y="7641"/>
                  </a:cubicBezTo>
                  <a:cubicBezTo>
                    <a:pt x="6945" y="7641"/>
                    <a:pt x="6990" y="7626"/>
                    <a:pt x="7025" y="7596"/>
                  </a:cubicBezTo>
                  <a:lnTo>
                    <a:pt x="7478" y="7144"/>
                  </a:lnTo>
                  <a:lnTo>
                    <a:pt x="8014" y="7680"/>
                  </a:lnTo>
                  <a:lnTo>
                    <a:pt x="7763" y="7787"/>
                  </a:lnTo>
                  <a:cubicBezTo>
                    <a:pt x="7704" y="7846"/>
                    <a:pt x="7704" y="7953"/>
                    <a:pt x="7763" y="8025"/>
                  </a:cubicBezTo>
                  <a:cubicBezTo>
                    <a:pt x="7787" y="8055"/>
                    <a:pt x="7826" y="8069"/>
                    <a:pt x="7869" y="8069"/>
                  </a:cubicBezTo>
                  <a:cubicBezTo>
                    <a:pt x="7912" y="8069"/>
                    <a:pt x="7960" y="8055"/>
                    <a:pt x="8002" y="8025"/>
                  </a:cubicBezTo>
                  <a:lnTo>
                    <a:pt x="8180" y="7846"/>
                  </a:lnTo>
                  <a:lnTo>
                    <a:pt x="8716" y="8382"/>
                  </a:lnTo>
                  <a:lnTo>
                    <a:pt x="8264" y="8834"/>
                  </a:lnTo>
                  <a:cubicBezTo>
                    <a:pt x="8204" y="8894"/>
                    <a:pt x="8204" y="8989"/>
                    <a:pt x="8264" y="9073"/>
                  </a:cubicBezTo>
                  <a:cubicBezTo>
                    <a:pt x="8293" y="9102"/>
                    <a:pt x="8335" y="9117"/>
                    <a:pt x="8378" y="9117"/>
                  </a:cubicBezTo>
                  <a:cubicBezTo>
                    <a:pt x="8421" y="9117"/>
                    <a:pt x="8466" y="9102"/>
                    <a:pt x="8502" y="9073"/>
                  </a:cubicBezTo>
                  <a:lnTo>
                    <a:pt x="8954" y="8620"/>
                  </a:lnTo>
                  <a:lnTo>
                    <a:pt x="9490" y="9156"/>
                  </a:lnTo>
                  <a:lnTo>
                    <a:pt x="9311" y="9335"/>
                  </a:lnTo>
                  <a:cubicBezTo>
                    <a:pt x="9252" y="9394"/>
                    <a:pt x="9252" y="9501"/>
                    <a:pt x="9311" y="9573"/>
                  </a:cubicBezTo>
                  <a:cubicBezTo>
                    <a:pt x="9335" y="9608"/>
                    <a:pt x="9383" y="9620"/>
                    <a:pt x="9430" y="9620"/>
                  </a:cubicBezTo>
                  <a:cubicBezTo>
                    <a:pt x="9466" y="9620"/>
                    <a:pt x="9514" y="9608"/>
                    <a:pt x="9549" y="9573"/>
                  </a:cubicBezTo>
                  <a:lnTo>
                    <a:pt x="9728" y="9394"/>
                  </a:lnTo>
                  <a:lnTo>
                    <a:pt x="10264" y="9930"/>
                  </a:lnTo>
                  <a:lnTo>
                    <a:pt x="9811" y="10382"/>
                  </a:lnTo>
                  <a:cubicBezTo>
                    <a:pt x="9752" y="10442"/>
                    <a:pt x="9752" y="10537"/>
                    <a:pt x="9811" y="10620"/>
                  </a:cubicBezTo>
                  <a:cubicBezTo>
                    <a:pt x="9847" y="10644"/>
                    <a:pt x="9883" y="10656"/>
                    <a:pt x="9930" y="10656"/>
                  </a:cubicBezTo>
                  <a:cubicBezTo>
                    <a:pt x="9978" y="10656"/>
                    <a:pt x="10026" y="10644"/>
                    <a:pt x="10049" y="10620"/>
                  </a:cubicBezTo>
                  <a:lnTo>
                    <a:pt x="10502" y="10168"/>
                  </a:lnTo>
                  <a:lnTo>
                    <a:pt x="10835" y="10513"/>
                  </a:lnTo>
                  <a:cubicBezTo>
                    <a:pt x="10895" y="10573"/>
                    <a:pt x="10919" y="10632"/>
                    <a:pt x="10919" y="10680"/>
                  </a:cubicBezTo>
                  <a:cubicBezTo>
                    <a:pt x="10919" y="10799"/>
                    <a:pt x="10823" y="10918"/>
                    <a:pt x="10681" y="10918"/>
                  </a:cubicBezTo>
                  <a:lnTo>
                    <a:pt x="9395" y="10918"/>
                  </a:lnTo>
                  <a:cubicBezTo>
                    <a:pt x="9311" y="10918"/>
                    <a:pt x="9228" y="10989"/>
                    <a:pt x="9228" y="11073"/>
                  </a:cubicBezTo>
                  <a:cubicBezTo>
                    <a:pt x="9228" y="11168"/>
                    <a:pt x="9311" y="11240"/>
                    <a:pt x="9395" y="11240"/>
                  </a:cubicBezTo>
                  <a:lnTo>
                    <a:pt x="10681" y="11240"/>
                  </a:lnTo>
                  <a:cubicBezTo>
                    <a:pt x="10990" y="11240"/>
                    <a:pt x="11240" y="10989"/>
                    <a:pt x="11240" y="10680"/>
                  </a:cubicBezTo>
                  <a:cubicBezTo>
                    <a:pt x="11192" y="10501"/>
                    <a:pt x="11133" y="10358"/>
                    <a:pt x="11038" y="10239"/>
                  </a:cubicBezTo>
                  <a:lnTo>
                    <a:pt x="965" y="167"/>
                  </a:lnTo>
                  <a:cubicBezTo>
                    <a:pt x="870" y="60"/>
                    <a:pt x="715" y="0"/>
                    <a:pt x="572" y="0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76" name="Google Shape;6155;p64">
              <a:extLst>
                <a:ext uri="{FF2B5EF4-FFF2-40B4-BE49-F238E27FC236}">
                  <a16:creationId xmlns:a16="http://schemas.microsoft.com/office/drawing/2014/main" id="{C28C0092-6515-056E-8950-5C14EAF4085F}"/>
                </a:ext>
              </a:extLst>
            </p:cNvPr>
            <p:cNvSpPr/>
            <p:nvPr/>
          </p:nvSpPr>
          <p:spPr>
            <a:xfrm flipH="1">
              <a:off x="370440" y="5568840"/>
              <a:ext cx="56880" cy="69120"/>
            </a:xfrm>
            <a:custGeom>
              <a:avLst/>
              <a:gdLst>
                <a:gd name="textAreaLeft" fmla="*/ 720 w 56880"/>
                <a:gd name="textAreaRight" fmla="*/ 58680 w 56880"/>
                <a:gd name="textAreaTop" fmla="*/ 0 h 69120"/>
                <a:gd name="textAreaBottom" fmla="*/ 70200 h 69120"/>
              </a:gdLst>
              <a:ahLst/>
              <a:cxnLst/>
              <a:rect l="textAreaLeft" t="textAreaTop" r="textAreaRight" b="textAreaBottom"/>
              <a:pathLst>
                <a:path w="1823" h="2210">
                  <a:moveTo>
                    <a:pt x="164" y="1"/>
                  </a:moveTo>
                  <a:cubicBezTo>
                    <a:pt x="140" y="1"/>
                    <a:pt x="116" y="6"/>
                    <a:pt x="96" y="18"/>
                  </a:cubicBezTo>
                  <a:cubicBezTo>
                    <a:pt x="36" y="42"/>
                    <a:pt x="0" y="102"/>
                    <a:pt x="0" y="161"/>
                  </a:cubicBezTo>
                  <a:lnTo>
                    <a:pt x="0" y="2043"/>
                  </a:lnTo>
                  <a:cubicBezTo>
                    <a:pt x="0" y="2126"/>
                    <a:pt x="72" y="2209"/>
                    <a:pt x="155" y="2209"/>
                  </a:cubicBezTo>
                  <a:cubicBezTo>
                    <a:pt x="250" y="2209"/>
                    <a:pt x="322" y="2126"/>
                    <a:pt x="322" y="2043"/>
                  </a:cubicBezTo>
                  <a:lnTo>
                    <a:pt x="322" y="566"/>
                  </a:lnTo>
                  <a:lnTo>
                    <a:pt x="1513" y="1757"/>
                  </a:lnTo>
                  <a:cubicBezTo>
                    <a:pt x="1542" y="1787"/>
                    <a:pt x="1584" y="1801"/>
                    <a:pt x="1627" y="1801"/>
                  </a:cubicBezTo>
                  <a:cubicBezTo>
                    <a:pt x="1670" y="1801"/>
                    <a:pt x="1715" y="1787"/>
                    <a:pt x="1751" y="1757"/>
                  </a:cubicBezTo>
                  <a:cubicBezTo>
                    <a:pt x="1822" y="1697"/>
                    <a:pt x="1810" y="1590"/>
                    <a:pt x="1751" y="1519"/>
                  </a:cubicBezTo>
                  <a:lnTo>
                    <a:pt x="274" y="42"/>
                  </a:lnTo>
                  <a:cubicBezTo>
                    <a:pt x="251" y="19"/>
                    <a:pt x="208" y="1"/>
                    <a:pt x="164" y="1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4920" rIns="90000" bIns="3492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77" name="Google Shape;6156;p64">
              <a:extLst>
                <a:ext uri="{FF2B5EF4-FFF2-40B4-BE49-F238E27FC236}">
                  <a16:creationId xmlns:a16="http://schemas.microsoft.com/office/drawing/2014/main" id="{85EC86EE-CF82-7573-D984-B38C381C26BE}"/>
                </a:ext>
              </a:extLst>
            </p:cNvPr>
            <p:cNvSpPr/>
            <p:nvPr/>
          </p:nvSpPr>
          <p:spPr>
            <a:xfrm flipH="1">
              <a:off x="266760" y="5630760"/>
              <a:ext cx="99360" cy="98280"/>
            </a:xfrm>
            <a:custGeom>
              <a:avLst/>
              <a:gdLst>
                <a:gd name="textAreaLeft" fmla="*/ 720 w 99360"/>
                <a:gd name="textAreaRight" fmla="*/ 101160 w 99360"/>
                <a:gd name="textAreaTop" fmla="*/ 0 h 98280"/>
                <a:gd name="textAreaBottom" fmla="*/ 99360 h 98280"/>
              </a:gdLst>
              <a:ahLst/>
              <a:cxnLst/>
              <a:rect l="textAreaLeft" t="textAreaTop" r="textAreaRight" b="textAreaBottom"/>
              <a:pathLst>
                <a:path w="3156" h="3129">
                  <a:moveTo>
                    <a:pt x="183" y="0"/>
                  </a:moveTo>
                  <a:cubicBezTo>
                    <a:pt x="140" y="0"/>
                    <a:pt x="95" y="15"/>
                    <a:pt x="60" y="45"/>
                  </a:cubicBezTo>
                  <a:cubicBezTo>
                    <a:pt x="0" y="104"/>
                    <a:pt x="0" y="212"/>
                    <a:pt x="60" y="283"/>
                  </a:cubicBezTo>
                  <a:lnTo>
                    <a:pt x="2572" y="2795"/>
                  </a:lnTo>
                  <a:lnTo>
                    <a:pt x="655" y="2795"/>
                  </a:lnTo>
                  <a:cubicBezTo>
                    <a:pt x="560" y="2795"/>
                    <a:pt x="488" y="2879"/>
                    <a:pt x="488" y="2962"/>
                  </a:cubicBezTo>
                  <a:cubicBezTo>
                    <a:pt x="488" y="3057"/>
                    <a:pt x="560" y="3129"/>
                    <a:pt x="655" y="3129"/>
                  </a:cubicBezTo>
                  <a:lnTo>
                    <a:pt x="2977" y="3129"/>
                  </a:lnTo>
                  <a:cubicBezTo>
                    <a:pt x="3048" y="3129"/>
                    <a:pt x="3108" y="3081"/>
                    <a:pt x="3132" y="3021"/>
                  </a:cubicBezTo>
                  <a:cubicBezTo>
                    <a:pt x="3155" y="2962"/>
                    <a:pt x="3143" y="2902"/>
                    <a:pt x="3096" y="2843"/>
                  </a:cubicBezTo>
                  <a:lnTo>
                    <a:pt x="298" y="45"/>
                  </a:lnTo>
                  <a:cubicBezTo>
                    <a:pt x="268" y="15"/>
                    <a:pt x="226" y="0"/>
                    <a:pt x="183" y="0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9680" rIns="90000" bIns="4968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78" name="Google Shape;6157;p64">
              <a:extLst>
                <a:ext uri="{FF2B5EF4-FFF2-40B4-BE49-F238E27FC236}">
                  <a16:creationId xmlns:a16="http://schemas.microsoft.com/office/drawing/2014/main" id="{43E0AA98-814C-6796-EA40-732E97EE504D}"/>
                </a:ext>
              </a:extLst>
            </p:cNvPr>
            <p:cNvSpPr/>
            <p:nvPr/>
          </p:nvSpPr>
          <p:spPr>
            <a:xfrm flipH="1">
              <a:off x="362160" y="5649480"/>
              <a:ext cx="65520" cy="79560"/>
            </a:xfrm>
            <a:custGeom>
              <a:avLst/>
              <a:gdLst>
                <a:gd name="textAreaLeft" fmla="*/ 720 w 65520"/>
                <a:gd name="textAreaRight" fmla="*/ 67320 w 65520"/>
                <a:gd name="textAreaTop" fmla="*/ 0 h 79560"/>
                <a:gd name="textAreaBottom" fmla="*/ 80640 h 79560"/>
              </a:gdLst>
              <a:ahLst/>
              <a:cxnLst/>
              <a:rect l="textAreaLeft" t="textAreaTop" r="textAreaRight" b="textAreaBottom"/>
              <a:pathLst>
                <a:path w="2096" h="2537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2370"/>
                  </a:lnTo>
                  <a:cubicBezTo>
                    <a:pt x="1" y="2418"/>
                    <a:pt x="24" y="2453"/>
                    <a:pt x="48" y="2489"/>
                  </a:cubicBezTo>
                  <a:cubicBezTo>
                    <a:pt x="84" y="2513"/>
                    <a:pt x="120" y="2537"/>
                    <a:pt x="167" y="2537"/>
                  </a:cubicBezTo>
                  <a:lnTo>
                    <a:pt x="1929" y="2537"/>
                  </a:lnTo>
                  <a:cubicBezTo>
                    <a:pt x="2013" y="2537"/>
                    <a:pt x="2096" y="2453"/>
                    <a:pt x="2096" y="2370"/>
                  </a:cubicBezTo>
                  <a:cubicBezTo>
                    <a:pt x="2096" y="2287"/>
                    <a:pt x="2013" y="2203"/>
                    <a:pt x="1929" y="2203"/>
                  </a:cubicBezTo>
                  <a:lnTo>
                    <a:pt x="334" y="2203"/>
                  </a:ln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0320" rIns="90000" bIns="4032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0279" name="Google Shape;183;p30">
            <a:extLst>
              <a:ext uri="{FF2B5EF4-FFF2-40B4-BE49-F238E27FC236}">
                <a16:creationId xmlns:a16="http://schemas.microsoft.com/office/drawing/2014/main" id="{6EB7382B-636F-2BDF-DE9A-DEA8CB9D226E}"/>
              </a:ext>
            </a:extLst>
          </p:cNvPr>
          <p:cNvSpPr/>
          <p:nvPr/>
        </p:nvSpPr>
        <p:spPr>
          <a:xfrm>
            <a:off x="3630304" y="5669101"/>
            <a:ext cx="2862720" cy="120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6920" tIns="106920" rIns="106920" bIns="10692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800" dirty="0">
                <a:solidFill>
                  <a:schemeClr val="lt1"/>
                </a:solidFill>
                <a:latin typeface="Inter Light"/>
                <a:ea typeface="Inter Light"/>
              </a:rPr>
              <a:t>Para garantizar la excelencia técnica y estética de cada proyecto, desarrollamos prototipos personalizados a escala real o miniaturas mediante impresión 3D, lo que permite la visualización y mejora de las soluciones propuestas antes de la implementación final.</a:t>
            </a:r>
            <a:endParaRPr lang="pt-BR" sz="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80" name="Google Shape;185;p30">
            <a:extLst>
              <a:ext uri="{FF2B5EF4-FFF2-40B4-BE49-F238E27FC236}">
                <a16:creationId xmlns:a16="http://schemas.microsoft.com/office/drawing/2014/main" id="{ED336307-D488-62C2-7F3D-2B61A469CC79}"/>
              </a:ext>
            </a:extLst>
          </p:cNvPr>
          <p:cNvSpPr/>
          <p:nvPr/>
        </p:nvSpPr>
        <p:spPr>
          <a:xfrm>
            <a:off x="3630304" y="5388840"/>
            <a:ext cx="3356280" cy="34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6920" tIns="106920" rIns="106920" bIns="10692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pt-BR" sz="1400" dirty="0">
                <a:solidFill>
                  <a:schemeClr val="lt1"/>
                </a:solidFill>
                <a:latin typeface="Inter ExtraBold"/>
                <a:ea typeface="Inter ExtraBold"/>
              </a:rPr>
              <a:t>SOLUCIONES PERSONALIZADAS</a:t>
            </a:r>
            <a:endParaRPr lang="pt-BR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0281" name="Google Shape;6267;p64">
            <a:extLst>
              <a:ext uri="{FF2B5EF4-FFF2-40B4-BE49-F238E27FC236}">
                <a16:creationId xmlns:a16="http://schemas.microsoft.com/office/drawing/2014/main" id="{E1BE5AE7-6852-2B9D-B576-6BD0D70F9CB4}"/>
              </a:ext>
            </a:extLst>
          </p:cNvPr>
          <p:cNvGrpSpPr/>
          <p:nvPr/>
        </p:nvGrpSpPr>
        <p:grpSpPr>
          <a:xfrm>
            <a:off x="3266958" y="5448960"/>
            <a:ext cx="372600" cy="282960"/>
            <a:chOff x="3190320" y="5448960"/>
            <a:chExt cx="372600" cy="282960"/>
          </a:xfrm>
          <a:solidFill>
            <a:srgbClr val="F3ECE5"/>
          </a:solidFill>
        </p:grpSpPr>
        <p:sp>
          <p:nvSpPr>
            <p:cNvPr id="10282" name="Google Shape;6268;p64">
              <a:extLst>
                <a:ext uri="{FF2B5EF4-FFF2-40B4-BE49-F238E27FC236}">
                  <a16:creationId xmlns:a16="http://schemas.microsoft.com/office/drawing/2014/main" id="{CBF6421A-C75E-E76E-583D-18599A6AD6DE}"/>
                </a:ext>
              </a:extLst>
            </p:cNvPr>
            <p:cNvSpPr/>
            <p:nvPr/>
          </p:nvSpPr>
          <p:spPr>
            <a:xfrm>
              <a:off x="3190320" y="5448960"/>
              <a:ext cx="372600" cy="282600"/>
            </a:xfrm>
            <a:custGeom>
              <a:avLst/>
              <a:gdLst>
                <a:gd name="textAreaLeft" fmla="*/ 0 w 372600"/>
                <a:gd name="textAreaRight" fmla="*/ 373680 w 372600"/>
                <a:gd name="textAreaTop" fmla="*/ 0 h 282600"/>
                <a:gd name="textAreaBottom" fmla="*/ 283680 h 282600"/>
              </a:gdLst>
              <a:ahLst/>
              <a:cxnLst/>
              <a:rect l="textAreaLeft" t="textAreaTop" r="textAreaRight" b="textAreaBottom"/>
              <a:pathLst>
                <a:path w="11752" h="8919">
                  <a:moveTo>
                    <a:pt x="1024" y="1"/>
                  </a:moveTo>
                  <a:cubicBezTo>
                    <a:pt x="465" y="1"/>
                    <a:pt x="1" y="465"/>
                    <a:pt x="1" y="1024"/>
                  </a:cubicBezTo>
                  <a:lnTo>
                    <a:pt x="1" y="7847"/>
                  </a:lnTo>
                  <a:cubicBezTo>
                    <a:pt x="1" y="8418"/>
                    <a:pt x="477" y="8918"/>
                    <a:pt x="1072" y="8918"/>
                  </a:cubicBezTo>
                  <a:lnTo>
                    <a:pt x="4513" y="8918"/>
                  </a:lnTo>
                  <a:cubicBezTo>
                    <a:pt x="4596" y="8918"/>
                    <a:pt x="4692" y="8835"/>
                    <a:pt x="4692" y="8740"/>
                  </a:cubicBezTo>
                  <a:cubicBezTo>
                    <a:pt x="4692" y="8633"/>
                    <a:pt x="4608" y="8561"/>
                    <a:pt x="4513" y="8561"/>
                  </a:cubicBezTo>
                  <a:lnTo>
                    <a:pt x="1072" y="8561"/>
                  </a:lnTo>
                  <a:cubicBezTo>
                    <a:pt x="667" y="8561"/>
                    <a:pt x="358" y="8228"/>
                    <a:pt x="358" y="7847"/>
                  </a:cubicBezTo>
                  <a:lnTo>
                    <a:pt x="358" y="7763"/>
                  </a:lnTo>
                  <a:cubicBezTo>
                    <a:pt x="405" y="7430"/>
                    <a:pt x="679" y="7168"/>
                    <a:pt x="1024" y="7168"/>
                  </a:cubicBezTo>
                  <a:lnTo>
                    <a:pt x="1358" y="7168"/>
                  </a:lnTo>
                  <a:cubicBezTo>
                    <a:pt x="1441" y="7168"/>
                    <a:pt x="1536" y="7097"/>
                    <a:pt x="1536" y="6990"/>
                  </a:cubicBezTo>
                  <a:cubicBezTo>
                    <a:pt x="1536" y="6906"/>
                    <a:pt x="1453" y="6811"/>
                    <a:pt x="1358" y="6811"/>
                  </a:cubicBezTo>
                  <a:cubicBezTo>
                    <a:pt x="1335" y="6814"/>
                    <a:pt x="1308" y="6815"/>
                    <a:pt x="1278" y="6815"/>
                  </a:cubicBezTo>
                  <a:cubicBezTo>
                    <a:pt x="1231" y="6815"/>
                    <a:pt x="1176" y="6813"/>
                    <a:pt x="1114" y="6813"/>
                  </a:cubicBezTo>
                  <a:cubicBezTo>
                    <a:pt x="900" y="6813"/>
                    <a:pt x="612" y="6839"/>
                    <a:pt x="346" y="7073"/>
                  </a:cubicBezTo>
                  <a:cubicBezTo>
                    <a:pt x="358" y="679"/>
                    <a:pt x="322" y="1001"/>
                    <a:pt x="358" y="834"/>
                  </a:cubicBezTo>
                  <a:cubicBezTo>
                    <a:pt x="429" y="536"/>
                    <a:pt x="703" y="322"/>
                    <a:pt x="1013" y="322"/>
                  </a:cubicBezTo>
                  <a:lnTo>
                    <a:pt x="2441" y="322"/>
                  </a:lnTo>
                  <a:lnTo>
                    <a:pt x="2441" y="6811"/>
                  </a:lnTo>
                  <a:lnTo>
                    <a:pt x="2025" y="6811"/>
                  </a:lnTo>
                  <a:cubicBezTo>
                    <a:pt x="1929" y="6811"/>
                    <a:pt x="1846" y="6894"/>
                    <a:pt x="1846" y="6990"/>
                  </a:cubicBezTo>
                  <a:cubicBezTo>
                    <a:pt x="1846" y="7085"/>
                    <a:pt x="1917" y="7168"/>
                    <a:pt x="2025" y="7168"/>
                  </a:cubicBezTo>
                  <a:lnTo>
                    <a:pt x="2608" y="7168"/>
                  </a:lnTo>
                  <a:cubicBezTo>
                    <a:pt x="2644" y="7168"/>
                    <a:pt x="2691" y="7156"/>
                    <a:pt x="2727" y="7132"/>
                  </a:cubicBezTo>
                  <a:cubicBezTo>
                    <a:pt x="2751" y="7097"/>
                    <a:pt x="2763" y="7049"/>
                    <a:pt x="2763" y="7013"/>
                  </a:cubicBezTo>
                  <a:lnTo>
                    <a:pt x="2763" y="1203"/>
                  </a:lnTo>
                  <a:lnTo>
                    <a:pt x="11371" y="1203"/>
                  </a:lnTo>
                  <a:lnTo>
                    <a:pt x="11371" y="2787"/>
                  </a:lnTo>
                  <a:cubicBezTo>
                    <a:pt x="11371" y="2870"/>
                    <a:pt x="11442" y="2965"/>
                    <a:pt x="11550" y="2965"/>
                  </a:cubicBezTo>
                  <a:cubicBezTo>
                    <a:pt x="11633" y="2965"/>
                    <a:pt x="11728" y="2882"/>
                    <a:pt x="11728" y="2787"/>
                  </a:cubicBezTo>
                  <a:lnTo>
                    <a:pt x="11728" y="1036"/>
                  </a:lnTo>
                  <a:cubicBezTo>
                    <a:pt x="11752" y="941"/>
                    <a:pt x="11681" y="858"/>
                    <a:pt x="11597" y="858"/>
                  </a:cubicBezTo>
                  <a:lnTo>
                    <a:pt x="2810" y="858"/>
                  </a:lnTo>
                  <a:lnTo>
                    <a:pt x="2810" y="179"/>
                  </a:lnTo>
                  <a:cubicBezTo>
                    <a:pt x="2810" y="84"/>
                    <a:pt x="2739" y="1"/>
                    <a:pt x="2632" y="1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83" name="Google Shape;6269;p64">
              <a:extLst>
                <a:ext uri="{FF2B5EF4-FFF2-40B4-BE49-F238E27FC236}">
                  <a16:creationId xmlns:a16="http://schemas.microsoft.com/office/drawing/2014/main" id="{01799EE5-27BF-A899-6DF6-8653EDBB0CDB}"/>
                </a:ext>
              </a:extLst>
            </p:cNvPr>
            <p:cNvSpPr/>
            <p:nvPr/>
          </p:nvSpPr>
          <p:spPr>
            <a:xfrm>
              <a:off x="3349800" y="5553720"/>
              <a:ext cx="213120" cy="178200"/>
            </a:xfrm>
            <a:custGeom>
              <a:avLst/>
              <a:gdLst>
                <a:gd name="textAreaLeft" fmla="*/ 0 w 213120"/>
                <a:gd name="textAreaRight" fmla="*/ 214200 w 213120"/>
                <a:gd name="textAreaTop" fmla="*/ 0 h 178200"/>
                <a:gd name="textAreaBottom" fmla="*/ 179280 h 178200"/>
              </a:gdLst>
              <a:ahLst/>
              <a:cxnLst/>
              <a:rect l="textAreaLeft" t="textAreaTop" r="textAreaRight" b="textAreaBottom"/>
              <a:pathLst>
                <a:path w="6739" h="5633">
                  <a:moveTo>
                    <a:pt x="6584" y="1"/>
                  </a:moveTo>
                  <a:cubicBezTo>
                    <a:pt x="6489" y="1"/>
                    <a:pt x="6406" y="84"/>
                    <a:pt x="6406" y="179"/>
                  </a:cubicBezTo>
                  <a:lnTo>
                    <a:pt x="6406" y="5275"/>
                  </a:lnTo>
                  <a:lnTo>
                    <a:pt x="179" y="5275"/>
                  </a:lnTo>
                  <a:cubicBezTo>
                    <a:pt x="95" y="5275"/>
                    <a:pt x="0" y="5346"/>
                    <a:pt x="0" y="5454"/>
                  </a:cubicBezTo>
                  <a:cubicBezTo>
                    <a:pt x="0" y="5549"/>
                    <a:pt x="72" y="5632"/>
                    <a:pt x="179" y="5632"/>
                  </a:cubicBezTo>
                  <a:lnTo>
                    <a:pt x="6560" y="5632"/>
                  </a:lnTo>
                  <a:cubicBezTo>
                    <a:pt x="6656" y="5632"/>
                    <a:pt x="6739" y="5549"/>
                    <a:pt x="6739" y="5454"/>
                  </a:cubicBezTo>
                  <a:lnTo>
                    <a:pt x="6739" y="179"/>
                  </a:lnTo>
                  <a:cubicBezTo>
                    <a:pt x="6739" y="84"/>
                    <a:pt x="6668" y="1"/>
                    <a:pt x="6584" y="1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9640" rIns="90000" bIns="8964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84" name="Google Shape;6270;p64">
              <a:extLst>
                <a:ext uri="{FF2B5EF4-FFF2-40B4-BE49-F238E27FC236}">
                  <a16:creationId xmlns:a16="http://schemas.microsoft.com/office/drawing/2014/main" id="{D8CAEBB5-6E8D-0767-8773-EE8053DECEC6}"/>
                </a:ext>
              </a:extLst>
            </p:cNvPr>
            <p:cNvSpPr/>
            <p:nvPr/>
          </p:nvSpPr>
          <p:spPr>
            <a:xfrm>
              <a:off x="3290040" y="5597280"/>
              <a:ext cx="258480" cy="83880"/>
            </a:xfrm>
            <a:custGeom>
              <a:avLst/>
              <a:gdLst>
                <a:gd name="textAreaLeft" fmla="*/ 0 w 258480"/>
                <a:gd name="textAreaRight" fmla="*/ 259560 w 258480"/>
                <a:gd name="textAreaTop" fmla="*/ 0 h 83880"/>
                <a:gd name="textAreaBottom" fmla="*/ 84960 h 83880"/>
              </a:gdLst>
              <a:ahLst/>
              <a:cxnLst/>
              <a:rect l="textAreaLeft" t="textAreaTop" r="textAreaRight" b="textAreaBottom"/>
              <a:pathLst>
                <a:path w="8157" h="2668">
                  <a:moveTo>
                    <a:pt x="179" y="1"/>
                  </a:moveTo>
                  <a:cubicBezTo>
                    <a:pt x="84" y="1"/>
                    <a:pt x="1" y="84"/>
                    <a:pt x="1" y="179"/>
                  </a:cubicBezTo>
                  <a:lnTo>
                    <a:pt x="1" y="2489"/>
                  </a:lnTo>
                  <a:cubicBezTo>
                    <a:pt x="1" y="2584"/>
                    <a:pt x="72" y="2668"/>
                    <a:pt x="179" y="2668"/>
                  </a:cubicBezTo>
                  <a:lnTo>
                    <a:pt x="4954" y="2668"/>
                  </a:lnTo>
                  <a:cubicBezTo>
                    <a:pt x="5037" y="2668"/>
                    <a:pt x="5132" y="2596"/>
                    <a:pt x="5132" y="2489"/>
                  </a:cubicBezTo>
                  <a:cubicBezTo>
                    <a:pt x="5132" y="2382"/>
                    <a:pt x="5061" y="2311"/>
                    <a:pt x="4954" y="2311"/>
                  </a:cubicBezTo>
                  <a:lnTo>
                    <a:pt x="358" y="2311"/>
                  </a:lnTo>
                  <a:lnTo>
                    <a:pt x="358" y="346"/>
                  </a:lnTo>
                  <a:lnTo>
                    <a:pt x="501" y="346"/>
                  </a:lnTo>
                  <a:lnTo>
                    <a:pt x="501" y="1227"/>
                  </a:lnTo>
                  <a:cubicBezTo>
                    <a:pt x="501" y="1310"/>
                    <a:pt x="572" y="1406"/>
                    <a:pt x="679" y="1406"/>
                  </a:cubicBezTo>
                  <a:cubicBezTo>
                    <a:pt x="787" y="1406"/>
                    <a:pt x="858" y="1334"/>
                    <a:pt x="858" y="1227"/>
                  </a:cubicBezTo>
                  <a:lnTo>
                    <a:pt x="858" y="346"/>
                  </a:lnTo>
                  <a:lnTo>
                    <a:pt x="1072" y="346"/>
                  </a:lnTo>
                  <a:lnTo>
                    <a:pt x="1072" y="739"/>
                  </a:lnTo>
                  <a:cubicBezTo>
                    <a:pt x="1072" y="822"/>
                    <a:pt x="1144" y="918"/>
                    <a:pt x="1251" y="918"/>
                  </a:cubicBezTo>
                  <a:cubicBezTo>
                    <a:pt x="1346" y="918"/>
                    <a:pt x="1430" y="834"/>
                    <a:pt x="1430" y="739"/>
                  </a:cubicBezTo>
                  <a:lnTo>
                    <a:pt x="1430" y="346"/>
                  </a:lnTo>
                  <a:lnTo>
                    <a:pt x="1632" y="346"/>
                  </a:lnTo>
                  <a:lnTo>
                    <a:pt x="1632" y="739"/>
                  </a:lnTo>
                  <a:cubicBezTo>
                    <a:pt x="1632" y="822"/>
                    <a:pt x="1703" y="918"/>
                    <a:pt x="1811" y="918"/>
                  </a:cubicBezTo>
                  <a:cubicBezTo>
                    <a:pt x="1918" y="918"/>
                    <a:pt x="1989" y="834"/>
                    <a:pt x="1989" y="739"/>
                  </a:cubicBezTo>
                  <a:lnTo>
                    <a:pt x="1989" y="346"/>
                  </a:lnTo>
                  <a:lnTo>
                    <a:pt x="2203" y="346"/>
                  </a:lnTo>
                  <a:lnTo>
                    <a:pt x="2203" y="739"/>
                  </a:lnTo>
                  <a:cubicBezTo>
                    <a:pt x="2203" y="822"/>
                    <a:pt x="2275" y="918"/>
                    <a:pt x="2382" y="918"/>
                  </a:cubicBezTo>
                  <a:cubicBezTo>
                    <a:pt x="2477" y="918"/>
                    <a:pt x="2561" y="834"/>
                    <a:pt x="2561" y="739"/>
                  </a:cubicBezTo>
                  <a:lnTo>
                    <a:pt x="2561" y="346"/>
                  </a:lnTo>
                  <a:lnTo>
                    <a:pt x="2763" y="346"/>
                  </a:lnTo>
                  <a:lnTo>
                    <a:pt x="2763" y="1227"/>
                  </a:lnTo>
                  <a:cubicBezTo>
                    <a:pt x="2763" y="1310"/>
                    <a:pt x="2834" y="1406"/>
                    <a:pt x="2942" y="1406"/>
                  </a:cubicBezTo>
                  <a:cubicBezTo>
                    <a:pt x="3049" y="1406"/>
                    <a:pt x="3120" y="1334"/>
                    <a:pt x="3120" y="1227"/>
                  </a:cubicBezTo>
                  <a:lnTo>
                    <a:pt x="3120" y="346"/>
                  </a:lnTo>
                  <a:lnTo>
                    <a:pt x="3335" y="346"/>
                  </a:lnTo>
                  <a:lnTo>
                    <a:pt x="3335" y="739"/>
                  </a:lnTo>
                  <a:cubicBezTo>
                    <a:pt x="3335" y="822"/>
                    <a:pt x="3406" y="918"/>
                    <a:pt x="3513" y="918"/>
                  </a:cubicBezTo>
                  <a:cubicBezTo>
                    <a:pt x="3608" y="918"/>
                    <a:pt x="3692" y="834"/>
                    <a:pt x="3692" y="739"/>
                  </a:cubicBezTo>
                  <a:lnTo>
                    <a:pt x="3692" y="346"/>
                  </a:lnTo>
                  <a:lnTo>
                    <a:pt x="3894" y="346"/>
                  </a:lnTo>
                  <a:lnTo>
                    <a:pt x="3894" y="739"/>
                  </a:lnTo>
                  <a:cubicBezTo>
                    <a:pt x="3894" y="822"/>
                    <a:pt x="3966" y="918"/>
                    <a:pt x="4073" y="918"/>
                  </a:cubicBezTo>
                  <a:cubicBezTo>
                    <a:pt x="4168" y="918"/>
                    <a:pt x="4251" y="834"/>
                    <a:pt x="4251" y="739"/>
                  </a:cubicBezTo>
                  <a:lnTo>
                    <a:pt x="4251" y="346"/>
                  </a:lnTo>
                  <a:lnTo>
                    <a:pt x="4466" y="346"/>
                  </a:lnTo>
                  <a:lnTo>
                    <a:pt x="4466" y="739"/>
                  </a:lnTo>
                  <a:cubicBezTo>
                    <a:pt x="4466" y="822"/>
                    <a:pt x="4537" y="918"/>
                    <a:pt x="4644" y="918"/>
                  </a:cubicBezTo>
                  <a:cubicBezTo>
                    <a:pt x="4739" y="918"/>
                    <a:pt x="4823" y="834"/>
                    <a:pt x="4823" y="739"/>
                  </a:cubicBezTo>
                  <a:lnTo>
                    <a:pt x="4823" y="346"/>
                  </a:lnTo>
                  <a:lnTo>
                    <a:pt x="5025" y="346"/>
                  </a:lnTo>
                  <a:lnTo>
                    <a:pt x="5025" y="1227"/>
                  </a:lnTo>
                  <a:cubicBezTo>
                    <a:pt x="5025" y="1310"/>
                    <a:pt x="5097" y="1406"/>
                    <a:pt x="5204" y="1406"/>
                  </a:cubicBezTo>
                  <a:cubicBezTo>
                    <a:pt x="5311" y="1406"/>
                    <a:pt x="5382" y="1334"/>
                    <a:pt x="5382" y="1227"/>
                  </a:cubicBezTo>
                  <a:lnTo>
                    <a:pt x="5382" y="346"/>
                  </a:lnTo>
                  <a:lnTo>
                    <a:pt x="5597" y="346"/>
                  </a:lnTo>
                  <a:lnTo>
                    <a:pt x="5597" y="739"/>
                  </a:lnTo>
                  <a:cubicBezTo>
                    <a:pt x="5597" y="822"/>
                    <a:pt x="5668" y="918"/>
                    <a:pt x="5775" y="918"/>
                  </a:cubicBezTo>
                  <a:cubicBezTo>
                    <a:pt x="5871" y="918"/>
                    <a:pt x="5954" y="834"/>
                    <a:pt x="5954" y="739"/>
                  </a:cubicBezTo>
                  <a:lnTo>
                    <a:pt x="5954" y="346"/>
                  </a:lnTo>
                  <a:lnTo>
                    <a:pt x="6156" y="346"/>
                  </a:lnTo>
                  <a:lnTo>
                    <a:pt x="6156" y="739"/>
                  </a:lnTo>
                  <a:cubicBezTo>
                    <a:pt x="6156" y="822"/>
                    <a:pt x="6228" y="918"/>
                    <a:pt x="6335" y="918"/>
                  </a:cubicBezTo>
                  <a:cubicBezTo>
                    <a:pt x="6442" y="918"/>
                    <a:pt x="6514" y="834"/>
                    <a:pt x="6514" y="739"/>
                  </a:cubicBezTo>
                  <a:lnTo>
                    <a:pt x="6514" y="346"/>
                  </a:lnTo>
                  <a:lnTo>
                    <a:pt x="6728" y="346"/>
                  </a:lnTo>
                  <a:lnTo>
                    <a:pt x="6728" y="739"/>
                  </a:lnTo>
                  <a:cubicBezTo>
                    <a:pt x="6728" y="822"/>
                    <a:pt x="6799" y="918"/>
                    <a:pt x="6906" y="918"/>
                  </a:cubicBezTo>
                  <a:cubicBezTo>
                    <a:pt x="7002" y="918"/>
                    <a:pt x="7085" y="834"/>
                    <a:pt x="7085" y="739"/>
                  </a:cubicBezTo>
                  <a:lnTo>
                    <a:pt x="7085" y="346"/>
                  </a:lnTo>
                  <a:lnTo>
                    <a:pt x="7287" y="346"/>
                  </a:lnTo>
                  <a:lnTo>
                    <a:pt x="7287" y="1227"/>
                  </a:lnTo>
                  <a:cubicBezTo>
                    <a:pt x="7287" y="1310"/>
                    <a:pt x="7359" y="1406"/>
                    <a:pt x="7466" y="1406"/>
                  </a:cubicBezTo>
                  <a:cubicBezTo>
                    <a:pt x="7573" y="1406"/>
                    <a:pt x="7645" y="1334"/>
                    <a:pt x="7645" y="1227"/>
                  </a:cubicBezTo>
                  <a:lnTo>
                    <a:pt x="7645" y="346"/>
                  </a:lnTo>
                  <a:lnTo>
                    <a:pt x="7799" y="346"/>
                  </a:lnTo>
                  <a:lnTo>
                    <a:pt x="7799" y="2311"/>
                  </a:lnTo>
                  <a:lnTo>
                    <a:pt x="5835" y="2311"/>
                  </a:lnTo>
                  <a:cubicBezTo>
                    <a:pt x="5740" y="2311"/>
                    <a:pt x="5656" y="2382"/>
                    <a:pt x="5656" y="2489"/>
                  </a:cubicBezTo>
                  <a:cubicBezTo>
                    <a:pt x="5656" y="2596"/>
                    <a:pt x="5728" y="2668"/>
                    <a:pt x="5835" y="2668"/>
                  </a:cubicBezTo>
                  <a:lnTo>
                    <a:pt x="7978" y="2668"/>
                  </a:lnTo>
                  <a:cubicBezTo>
                    <a:pt x="8061" y="2668"/>
                    <a:pt x="8157" y="2596"/>
                    <a:pt x="8157" y="2489"/>
                  </a:cubicBezTo>
                  <a:lnTo>
                    <a:pt x="8157" y="179"/>
                  </a:lnTo>
                  <a:cubicBezTo>
                    <a:pt x="7954" y="96"/>
                    <a:pt x="7883" y="1"/>
                    <a:pt x="7799" y="1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2480" rIns="90000" bIns="4248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85" name="Google Shape;6271;p64">
              <a:extLst>
                <a:ext uri="{FF2B5EF4-FFF2-40B4-BE49-F238E27FC236}">
                  <a16:creationId xmlns:a16="http://schemas.microsoft.com/office/drawing/2014/main" id="{9BFF7D96-3499-8A28-7314-578E1BBD430B}"/>
                </a:ext>
              </a:extLst>
            </p:cNvPr>
            <p:cNvSpPr/>
            <p:nvPr/>
          </p:nvSpPr>
          <p:spPr>
            <a:xfrm>
              <a:off x="3298320" y="5507280"/>
              <a:ext cx="205200" cy="72000"/>
            </a:xfrm>
            <a:custGeom>
              <a:avLst/>
              <a:gdLst>
                <a:gd name="textAreaLeft" fmla="*/ 0 w 205200"/>
                <a:gd name="textAreaRight" fmla="*/ 206280 w 205200"/>
                <a:gd name="textAreaTop" fmla="*/ 0 h 72000"/>
                <a:gd name="textAreaBottom" fmla="*/ 73080 h 72000"/>
              </a:gdLst>
              <a:ahLst/>
              <a:cxnLst/>
              <a:rect l="textAreaLeft" t="textAreaTop" r="textAreaRight" b="textAreaBottom"/>
              <a:pathLst>
                <a:path w="6490" h="2299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3013" y="357"/>
                  </a:lnTo>
                  <a:cubicBezTo>
                    <a:pt x="3168" y="357"/>
                    <a:pt x="3311" y="488"/>
                    <a:pt x="3311" y="655"/>
                  </a:cubicBezTo>
                  <a:lnTo>
                    <a:pt x="3311" y="691"/>
                  </a:lnTo>
                  <a:cubicBezTo>
                    <a:pt x="3311" y="857"/>
                    <a:pt x="3168" y="988"/>
                    <a:pt x="3013" y="988"/>
                  </a:cubicBezTo>
                  <a:lnTo>
                    <a:pt x="2799" y="988"/>
                  </a:lnTo>
                  <a:cubicBezTo>
                    <a:pt x="2442" y="988"/>
                    <a:pt x="2144" y="1286"/>
                    <a:pt x="2144" y="1643"/>
                  </a:cubicBezTo>
                  <a:cubicBezTo>
                    <a:pt x="2144" y="2000"/>
                    <a:pt x="2442" y="2298"/>
                    <a:pt x="2799" y="2298"/>
                  </a:cubicBezTo>
                  <a:lnTo>
                    <a:pt x="6311" y="2298"/>
                  </a:lnTo>
                  <a:cubicBezTo>
                    <a:pt x="6406" y="2298"/>
                    <a:pt x="6490" y="2227"/>
                    <a:pt x="6490" y="2119"/>
                  </a:cubicBezTo>
                  <a:cubicBezTo>
                    <a:pt x="6490" y="2024"/>
                    <a:pt x="6418" y="1941"/>
                    <a:pt x="6311" y="1941"/>
                  </a:cubicBezTo>
                  <a:lnTo>
                    <a:pt x="2799" y="1941"/>
                  </a:lnTo>
                  <a:cubicBezTo>
                    <a:pt x="2632" y="1941"/>
                    <a:pt x="2501" y="1810"/>
                    <a:pt x="2501" y="1643"/>
                  </a:cubicBezTo>
                  <a:cubicBezTo>
                    <a:pt x="2501" y="1488"/>
                    <a:pt x="2632" y="1346"/>
                    <a:pt x="2799" y="1346"/>
                  </a:cubicBezTo>
                  <a:lnTo>
                    <a:pt x="3013" y="1346"/>
                  </a:lnTo>
                  <a:cubicBezTo>
                    <a:pt x="3358" y="1346"/>
                    <a:pt x="3656" y="1048"/>
                    <a:pt x="3656" y="691"/>
                  </a:cubicBezTo>
                  <a:lnTo>
                    <a:pt x="3656" y="655"/>
                  </a:lnTo>
                  <a:cubicBezTo>
                    <a:pt x="3656" y="298"/>
                    <a:pt x="3358" y="0"/>
                    <a:pt x="3013" y="0"/>
                  </a:cubicBez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360" rIns="90000" bIns="3636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0286" name="CaixaDeTexto 12">
            <a:extLst>
              <a:ext uri="{FF2B5EF4-FFF2-40B4-BE49-F238E27FC236}">
                <a16:creationId xmlns:a16="http://schemas.microsoft.com/office/drawing/2014/main" id="{08C4C973-74EC-B323-31DC-C2FC44B2D86E}"/>
              </a:ext>
            </a:extLst>
          </p:cNvPr>
          <p:cNvSpPr/>
          <p:nvPr/>
        </p:nvSpPr>
        <p:spPr>
          <a:xfrm>
            <a:off x="7849354" y="7265672"/>
            <a:ext cx="2757946" cy="2139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 defTabSz="457200"/>
            <a:r>
              <a:rPr lang="es-ES" sz="8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Transformación de ACM – Estadio del </a:t>
            </a:r>
            <a:r>
              <a:rPr lang="es-ES" sz="8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Mirassol</a:t>
            </a:r>
            <a:r>
              <a:rPr lang="es-ES" sz="8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FC</a:t>
            </a:r>
            <a:endParaRPr lang="pt-BR" sz="700" b="1" u="none" strike="noStrike" dirty="0">
              <a:solidFill>
                <a:schemeClr val="bg1"/>
              </a:solidFill>
              <a:effectLst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01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BFA8043-E364-A46C-40A2-181DAB6580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81" r="9463"/>
          <a:stretch>
            <a:fillRect/>
          </a:stretch>
        </p:blipFill>
        <p:spPr>
          <a:xfrm>
            <a:off x="-4134" y="0"/>
            <a:ext cx="10695947" cy="7559675"/>
          </a:xfrm>
          <a:prstGeom prst="rect">
            <a:avLst/>
          </a:prstGeom>
        </p:spPr>
      </p:pic>
      <p:sp>
        <p:nvSpPr>
          <p:cNvPr id="4" name="Retângulo 10">
            <a:extLst>
              <a:ext uri="{FF2B5EF4-FFF2-40B4-BE49-F238E27FC236}">
                <a16:creationId xmlns:a16="http://schemas.microsoft.com/office/drawing/2014/main" id="{9F3E142A-B059-C05D-110A-C31E1675A1F9}"/>
              </a:ext>
            </a:extLst>
          </p:cNvPr>
          <p:cNvSpPr/>
          <p:nvPr/>
        </p:nvSpPr>
        <p:spPr>
          <a:xfrm>
            <a:off x="6222832" y="5221137"/>
            <a:ext cx="4459402" cy="179250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" name="Google Shape;217;p33">
            <a:extLst>
              <a:ext uri="{FF2B5EF4-FFF2-40B4-BE49-F238E27FC236}">
                <a16:creationId xmlns:a16="http://schemas.microsoft.com/office/drawing/2014/main" id="{B20F2820-AAD5-CAA1-9515-FBCD94CB2D5E}"/>
              </a:ext>
            </a:extLst>
          </p:cNvPr>
          <p:cNvSpPr txBox="1">
            <a:spLocks/>
          </p:cNvSpPr>
          <p:nvPr/>
        </p:nvSpPr>
        <p:spPr>
          <a:xfrm>
            <a:off x="6798833" y="5221137"/>
            <a:ext cx="3716766" cy="1782118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100"/>
            </a:pPr>
            <a:r>
              <a:rPr lang="pt-BR" sz="2500" dirty="0">
                <a:solidFill>
                  <a:schemeClr val="lt1"/>
                </a:solidFill>
              </a:rPr>
              <a:t>“</a:t>
            </a:r>
            <a:r>
              <a:rPr lang="es-ES" sz="2500" dirty="0">
                <a:solidFill>
                  <a:schemeClr val="lt1"/>
                </a:solidFill>
              </a:rPr>
              <a:t>Somos el puente entre la teoría y la práctica, entre la industria y el trabajo</a:t>
            </a:r>
            <a:r>
              <a:rPr lang="pt-BR" sz="2500" dirty="0">
                <a:solidFill>
                  <a:schemeClr val="lt1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10523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731C085-EABF-4DA9-5DB2-0271B2DA71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0193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  <p:sp>
        <p:nvSpPr>
          <p:cNvPr id="5" name="Google Shape;577;p51">
            <a:extLst>
              <a:ext uri="{FF2B5EF4-FFF2-40B4-BE49-F238E27FC236}">
                <a16:creationId xmlns:a16="http://schemas.microsoft.com/office/drawing/2014/main" id="{627D36FA-3002-4113-E2CB-5A8B701A803D}"/>
              </a:ext>
            </a:extLst>
          </p:cNvPr>
          <p:cNvSpPr/>
          <p:nvPr/>
        </p:nvSpPr>
        <p:spPr>
          <a:xfrm rot="5400000">
            <a:off x="1566070" y="-1566070"/>
            <a:ext cx="7559672" cy="10691817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6" name="Google Shape;578;p51">
            <a:extLst>
              <a:ext uri="{FF2B5EF4-FFF2-40B4-BE49-F238E27FC236}">
                <a16:creationId xmlns:a16="http://schemas.microsoft.com/office/drawing/2014/main" id="{C7AF8CA4-BB00-0E1C-E077-FB64AAE6578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694032" y="2610491"/>
            <a:ext cx="3196714" cy="1696869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pPr marL="0" indent="0">
              <a:buSzPts val="1100"/>
            </a:pPr>
            <a:r>
              <a:rPr lang="pt-BR" sz="1340" dirty="0">
                <a:solidFill>
                  <a:schemeClr val="lt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+55 17 99716-5739</a:t>
            </a:r>
          </a:p>
          <a:p>
            <a:pPr marL="0" indent="0">
              <a:buSzPts val="1100"/>
            </a:pPr>
            <a:endParaRPr lang="pt-BR" sz="1340" dirty="0">
              <a:solidFill>
                <a:schemeClr val="lt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0" indent="0">
              <a:buSzPts val="1100"/>
            </a:pPr>
            <a:endParaRPr lang="pt-BR" sz="1340" dirty="0">
              <a:solidFill>
                <a:schemeClr val="lt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0" indent="0">
              <a:buSzPts val="1100"/>
            </a:pPr>
            <a:r>
              <a:rPr lang="pt-BR" sz="1340" dirty="0">
                <a:solidFill>
                  <a:schemeClr val="lt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passarini@projetoaluminio.com.br</a:t>
            </a:r>
            <a:endParaRPr sz="1340" dirty="0">
              <a:solidFill>
                <a:schemeClr val="lt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0" indent="0"/>
            <a:endParaRPr lang="pt-BR" sz="1340" dirty="0">
              <a:solidFill>
                <a:schemeClr val="lt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0" indent="0"/>
            <a:endParaRPr lang="pt-BR" sz="1340" dirty="0">
              <a:solidFill>
                <a:schemeClr val="lt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0" indent="0"/>
            <a:r>
              <a:rPr lang="pt-BR" sz="1340" dirty="0">
                <a:solidFill>
                  <a:schemeClr val="lt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m</a:t>
            </a:r>
            <a:r>
              <a:rPr lang="es" sz="1340" dirty="0">
                <a:solidFill>
                  <a:schemeClr val="lt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oduly.arq.br</a:t>
            </a:r>
          </a:p>
          <a:p>
            <a:pPr marL="0" indent="0"/>
            <a:endParaRPr lang="es" sz="1340" dirty="0">
              <a:solidFill>
                <a:schemeClr val="lt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0" indent="0"/>
            <a:endParaRPr lang="es" sz="1340" dirty="0">
              <a:solidFill>
                <a:schemeClr val="lt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0" indent="0"/>
            <a:r>
              <a:rPr lang="pt-BR" sz="1340" dirty="0" err="1">
                <a:solidFill>
                  <a:schemeClr val="lt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moduly_solutions</a:t>
            </a:r>
            <a:endParaRPr lang="pt-BR" sz="1340" dirty="0">
              <a:solidFill>
                <a:schemeClr val="lt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0" indent="0"/>
            <a:endParaRPr lang="es" sz="1340" dirty="0">
              <a:solidFill>
                <a:schemeClr val="lt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grpSp>
        <p:nvGrpSpPr>
          <p:cNvPr id="7" name="Google Shape;581;p51">
            <a:extLst>
              <a:ext uri="{FF2B5EF4-FFF2-40B4-BE49-F238E27FC236}">
                <a16:creationId xmlns:a16="http://schemas.microsoft.com/office/drawing/2014/main" id="{B54C2833-B7EC-08A9-043A-E3F5B92B3A7D}"/>
              </a:ext>
            </a:extLst>
          </p:cNvPr>
          <p:cNvGrpSpPr/>
          <p:nvPr/>
        </p:nvGrpSpPr>
        <p:grpSpPr>
          <a:xfrm>
            <a:off x="6346610" y="4763199"/>
            <a:ext cx="387299" cy="386872"/>
            <a:chOff x="3303268" y="3817349"/>
            <a:chExt cx="346056" cy="345674"/>
          </a:xfrm>
        </p:grpSpPr>
        <p:sp>
          <p:nvSpPr>
            <p:cNvPr id="8" name="Google Shape;582;p51">
              <a:extLst>
                <a:ext uri="{FF2B5EF4-FFF2-40B4-BE49-F238E27FC236}">
                  <a16:creationId xmlns:a16="http://schemas.microsoft.com/office/drawing/2014/main" id="{6AC4DD62-9137-4530-A178-6EEF4F8E00AF}"/>
                </a:ext>
              </a:extLst>
            </p:cNvPr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2321" tIns="102321" rIns="102321" bIns="102321" anchor="ctr" anchorCtr="0">
              <a:noAutofit/>
            </a:bodyPr>
            <a:lstStyle/>
            <a:p>
              <a:endParaRPr sz="2002">
                <a:solidFill>
                  <a:schemeClr val="lt1"/>
                </a:solidFill>
              </a:endParaRPr>
            </a:p>
          </p:txBody>
        </p:sp>
        <p:sp>
          <p:nvSpPr>
            <p:cNvPr id="9" name="Google Shape;583;p51">
              <a:extLst>
                <a:ext uri="{FF2B5EF4-FFF2-40B4-BE49-F238E27FC236}">
                  <a16:creationId xmlns:a16="http://schemas.microsoft.com/office/drawing/2014/main" id="{8ECF9DB3-F632-6AC4-7AE3-251495CD7525}"/>
                </a:ext>
              </a:extLst>
            </p:cNvPr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2321" tIns="102321" rIns="102321" bIns="102321" anchor="ctr" anchorCtr="0">
              <a:noAutofit/>
            </a:bodyPr>
            <a:lstStyle/>
            <a:p>
              <a:endParaRPr sz="2002">
                <a:solidFill>
                  <a:schemeClr val="lt1"/>
                </a:solidFill>
              </a:endParaRPr>
            </a:p>
          </p:txBody>
        </p:sp>
        <p:sp>
          <p:nvSpPr>
            <p:cNvPr id="10" name="Google Shape;584;p51">
              <a:extLst>
                <a:ext uri="{FF2B5EF4-FFF2-40B4-BE49-F238E27FC236}">
                  <a16:creationId xmlns:a16="http://schemas.microsoft.com/office/drawing/2014/main" id="{4B9F6F3E-C21E-993B-1746-73AEDD5874B5}"/>
                </a:ext>
              </a:extLst>
            </p:cNvPr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2321" tIns="102321" rIns="102321" bIns="102321" anchor="ctr" anchorCtr="0">
              <a:noAutofit/>
            </a:bodyPr>
            <a:lstStyle/>
            <a:p>
              <a:endParaRPr sz="2002">
                <a:solidFill>
                  <a:schemeClr val="lt1"/>
                </a:solidFill>
              </a:endParaRPr>
            </a:p>
          </p:txBody>
        </p:sp>
        <p:sp>
          <p:nvSpPr>
            <p:cNvPr id="11" name="Google Shape;585;p51">
              <a:extLst>
                <a:ext uri="{FF2B5EF4-FFF2-40B4-BE49-F238E27FC236}">
                  <a16:creationId xmlns:a16="http://schemas.microsoft.com/office/drawing/2014/main" id="{1456E58F-52C6-67E8-67E8-526C4601922B}"/>
                </a:ext>
              </a:extLst>
            </p:cNvPr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2321" tIns="102321" rIns="102321" bIns="102321" anchor="ctr" anchorCtr="0">
              <a:noAutofit/>
            </a:bodyPr>
            <a:lstStyle/>
            <a:p>
              <a:endParaRPr sz="2002">
                <a:solidFill>
                  <a:schemeClr val="lt1"/>
                </a:solidFill>
              </a:endParaRPr>
            </a:p>
          </p:txBody>
        </p:sp>
      </p:grpSp>
      <p:sp>
        <p:nvSpPr>
          <p:cNvPr id="12" name="Google Shape;578;p51">
            <a:extLst>
              <a:ext uri="{FF2B5EF4-FFF2-40B4-BE49-F238E27FC236}">
                <a16:creationId xmlns:a16="http://schemas.microsoft.com/office/drawing/2014/main" id="{D1377E90-6D44-447E-9F03-3B0B9E52D1B2}"/>
              </a:ext>
            </a:extLst>
          </p:cNvPr>
          <p:cNvSpPr txBox="1">
            <a:spLocks/>
          </p:cNvSpPr>
          <p:nvPr/>
        </p:nvSpPr>
        <p:spPr>
          <a:xfrm>
            <a:off x="6753634" y="4528067"/>
            <a:ext cx="1658617" cy="38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None/>
              <a:defRPr sz="1200" b="0" i="0" u="none" strike="noStrike" cap="none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0" indent="0">
              <a:buSzPts val="1100"/>
            </a:pPr>
            <a:endParaRPr lang="pt-BR" sz="1340" dirty="0">
              <a:solidFill>
                <a:schemeClr val="lt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grpSp>
        <p:nvGrpSpPr>
          <p:cNvPr id="13" name="Google Shape;41406;p139">
            <a:extLst>
              <a:ext uri="{FF2B5EF4-FFF2-40B4-BE49-F238E27FC236}">
                <a16:creationId xmlns:a16="http://schemas.microsoft.com/office/drawing/2014/main" id="{5B6D8B7D-0D86-A9F8-3783-72BD65FB3103}"/>
              </a:ext>
            </a:extLst>
          </p:cNvPr>
          <p:cNvGrpSpPr/>
          <p:nvPr/>
        </p:nvGrpSpPr>
        <p:grpSpPr>
          <a:xfrm>
            <a:off x="6353136" y="2672500"/>
            <a:ext cx="331201" cy="330866"/>
            <a:chOff x="4650919" y="3817349"/>
            <a:chExt cx="346024" cy="345674"/>
          </a:xfrm>
          <a:solidFill>
            <a:schemeClr val="bg1"/>
          </a:solidFill>
        </p:grpSpPr>
        <p:sp>
          <p:nvSpPr>
            <p:cNvPr id="14" name="Google Shape;41407;p139">
              <a:extLst>
                <a:ext uri="{FF2B5EF4-FFF2-40B4-BE49-F238E27FC236}">
                  <a16:creationId xmlns:a16="http://schemas.microsoft.com/office/drawing/2014/main" id="{04C08060-FF2A-DDC3-D5DB-E32F2E0ADDDF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/>
            </a:p>
          </p:txBody>
        </p:sp>
        <p:sp>
          <p:nvSpPr>
            <p:cNvPr id="15" name="Google Shape;41408;p139">
              <a:extLst>
                <a:ext uri="{FF2B5EF4-FFF2-40B4-BE49-F238E27FC236}">
                  <a16:creationId xmlns:a16="http://schemas.microsoft.com/office/drawing/2014/main" id="{F3ABD07E-78DB-9E1C-3FB9-C0240EE1CBA4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/>
            </a:p>
          </p:txBody>
        </p:sp>
        <p:sp>
          <p:nvSpPr>
            <p:cNvPr id="16" name="Google Shape;41409;p139">
              <a:extLst>
                <a:ext uri="{FF2B5EF4-FFF2-40B4-BE49-F238E27FC236}">
                  <a16:creationId xmlns:a16="http://schemas.microsoft.com/office/drawing/2014/main" id="{2D4AC28B-7B04-053E-025E-313F08BCF40F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/>
            </a:p>
          </p:txBody>
        </p:sp>
      </p:grpSp>
      <p:grpSp>
        <p:nvGrpSpPr>
          <p:cNvPr id="17" name="Google Shape;38054;p133">
            <a:extLst>
              <a:ext uri="{FF2B5EF4-FFF2-40B4-BE49-F238E27FC236}">
                <a16:creationId xmlns:a16="http://schemas.microsoft.com/office/drawing/2014/main" id="{5DF9BB61-E0AC-C561-1B00-E99ECF86F0C4}"/>
              </a:ext>
            </a:extLst>
          </p:cNvPr>
          <p:cNvGrpSpPr/>
          <p:nvPr/>
        </p:nvGrpSpPr>
        <p:grpSpPr>
          <a:xfrm>
            <a:off x="6352770" y="4094112"/>
            <a:ext cx="343825" cy="313764"/>
            <a:chOff x="1958520" y="2302574"/>
            <a:chExt cx="359213" cy="327807"/>
          </a:xfrm>
          <a:solidFill>
            <a:schemeClr val="bg1"/>
          </a:solidFill>
        </p:grpSpPr>
        <p:sp>
          <p:nvSpPr>
            <p:cNvPr id="18" name="Google Shape;38055;p133">
              <a:extLst>
                <a:ext uri="{FF2B5EF4-FFF2-40B4-BE49-F238E27FC236}">
                  <a16:creationId xmlns:a16="http://schemas.microsoft.com/office/drawing/2014/main" id="{6D7F792A-6D9B-E2DA-6950-AEE0F1300036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/>
            </a:p>
          </p:txBody>
        </p:sp>
        <p:sp>
          <p:nvSpPr>
            <p:cNvPr id="19" name="Google Shape;38056;p133">
              <a:extLst>
                <a:ext uri="{FF2B5EF4-FFF2-40B4-BE49-F238E27FC236}">
                  <a16:creationId xmlns:a16="http://schemas.microsoft.com/office/drawing/2014/main" id="{6A2DA75B-BFE9-8874-4682-EE651CEE7C0E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/>
            </a:p>
          </p:txBody>
        </p:sp>
        <p:sp>
          <p:nvSpPr>
            <p:cNvPr id="20" name="Google Shape;38057;p133">
              <a:extLst>
                <a:ext uri="{FF2B5EF4-FFF2-40B4-BE49-F238E27FC236}">
                  <a16:creationId xmlns:a16="http://schemas.microsoft.com/office/drawing/2014/main" id="{B89D29C2-4E7A-6CB9-C280-5B9E4AA07A4E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/>
            </a:p>
          </p:txBody>
        </p:sp>
      </p:grpSp>
      <p:grpSp>
        <p:nvGrpSpPr>
          <p:cNvPr id="21" name="Google Shape;41982;p139">
            <a:extLst>
              <a:ext uri="{FF2B5EF4-FFF2-40B4-BE49-F238E27FC236}">
                <a16:creationId xmlns:a16="http://schemas.microsoft.com/office/drawing/2014/main" id="{2483F45A-1958-6543-C203-296D6036BF77}"/>
              </a:ext>
            </a:extLst>
          </p:cNvPr>
          <p:cNvGrpSpPr/>
          <p:nvPr/>
        </p:nvGrpSpPr>
        <p:grpSpPr>
          <a:xfrm>
            <a:off x="6350825" y="3435254"/>
            <a:ext cx="346464" cy="301465"/>
            <a:chOff x="3716358" y="1544655"/>
            <a:chExt cx="361971" cy="314958"/>
          </a:xfrm>
          <a:solidFill>
            <a:schemeClr val="bg1"/>
          </a:solidFill>
        </p:grpSpPr>
        <p:sp>
          <p:nvSpPr>
            <p:cNvPr id="22" name="Google Shape;41983;p139">
              <a:extLst>
                <a:ext uri="{FF2B5EF4-FFF2-40B4-BE49-F238E27FC236}">
                  <a16:creationId xmlns:a16="http://schemas.microsoft.com/office/drawing/2014/main" id="{9503E6C6-1161-E7D7-F049-B8115D2CA702}"/>
                </a:ext>
              </a:extLst>
            </p:cNvPr>
            <p:cNvSpPr/>
            <p:nvPr/>
          </p:nvSpPr>
          <p:spPr>
            <a:xfrm>
              <a:off x="3767509" y="1646957"/>
              <a:ext cx="231213" cy="10663"/>
            </a:xfrm>
            <a:custGeom>
              <a:avLst/>
              <a:gdLst/>
              <a:ahLst/>
              <a:cxnLst/>
              <a:rect l="l" t="t" r="r" b="b"/>
              <a:pathLst>
                <a:path w="7264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7097" y="334"/>
                  </a:lnTo>
                  <a:cubicBezTo>
                    <a:pt x="7192" y="334"/>
                    <a:pt x="7264" y="263"/>
                    <a:pt x="7264" y="167"/>
                  </a:cubicBezTo>
                  <a:cubicBezTo>
                    <a:pt x="7264" y="72"/>
                    <a:pt x="7192" y="1"/>
                    <a:pt x="7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/>
            </a:p>
          </p:txBody>
        </p:sp>
        <p:sp>
          <p:nvSpPr>
            <p:cNvPr id="23" name="Google Shape;41984;p139">
              <a:extLst>
                <a:ext uri="{FF2B5EF4-FFF2-40B4-BE49-F238E27FC236}">
                  <a16:creationId xmlns:a16="http://schemas.microsoft.com/office/drawing/2014/main" id="{4A7D595D-BBB6-4EB4-BC36-8D7023A8DF0F}"/>
                </a:ext>
              </a:extLst>
            </p:cNvPr>
            <p:cNvSpPr/>
            <p:nvPr/>
          </p:nvSpPr>
          <p:spPr>
            <a:xfrm>
              <a:off x="3767509" y="1618532"/>
              <a:ext cx="152020" cy="10663"/>
            </a:xfrm>
            <a:custGeom>
              <a:avLst/>
              <a:gdLst/>
              <a:ahLst/>
              <a:cxnLst/>
              <a:rect l="l" t="t" r="r" b="b"/>
              <a:pathLst>
                <a:path w="4776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4621" y="334"/>
                  </a:lnTo>
                  <a:cubicBezTo>
                    <a:pt x="4704" y="334"/>
                    <a:pt x="4775" y="263"/>
                    <a:pt x="4775" y="168"/>
                  </a:cubicBezTo>
                  <a:cubicBezTo>
                    <a:pt x="4775" y="72"/>
                    <a:pt x="4704" y="1"/>
                    <a:pt x="4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/>
            </a:p>
          </p:txBody>
        </p:sp>
        <p:sp>
          <p:nvSpPr>
            <p:cNvPr id="24" name="Google Shape;41985;p139">
              <a:extLst>
                <a:ext uri="{FF2B5EF4-FFF2-40B4-BE49-F238E27FC236}">
                  <a16:creationId xmlns:a16="http://schemas.microsoft.com/office/drawing/2014/main" id="{78650697-762D-C90F-9210-848F66374FD6}"/>
                </a:ext>
              </a:extLst>
            </p:cNvPr>
            <p:cNvSpPr/>
            <p:nvPr/>
          </p:nvSpPr>
          <p:spPr>
            <a:xfrm>
              <a:off x="3931624" y="1618532"/>
              <a:ext cx="67098" cy="10663"/>
            </a:xfrm>
            <a:custGeom>
              <a:avLst/>
              <a:gdLst/>
              <a:ahLst/>
              <a:cxnLst/>
              <a:rect l="l" t="t" r="r" b="b"/>
              <a:pathLst>
                <a:path w="2108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941" y="334"/>
                  </a:lnTo>
                  <a:cubicBezTo>
                    <a:pt x="2036" y="334"/>
                    <a:pt x="2108" y="263"/>
                    <a:pt x="2108" y="168"/>
                  </a:cubicBezTo>
                  <a:cubicBezTo>
                    <a:pt x="2108" y="72"/>
                    <a:pt x="2036" y="1"/>
                    <a:pt x="1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/>
            </a:p>
          </p:txBody>
        </p:sp>
        <p:sp>
          <p:nvSpPr>
            <p:cNvPr id="25" name="Google Shape;41986;p139">
              <a:extLst>
                <a:ext uri="{FF2B5EF4-FFF2-40B4-BE49-F238E27FC236}">
                  <a16:creationId xmlns:a16="http://schemas.microsoft.com/office/drawing/2014/main" id="{4026B4D8-5D36-7041-7330-CA4C5EBA1CC5}"/>
                </a:ext>
              </a:extLst>
            </p:cNvPr>
            <p:cNvSpPr/>
            <p:nvPr/>
          </p:nvSpPr>
          <p:spPr>
            <a:xfrm>
              <a:off x="3767509" y="1590108"/>
              <a:ext cx="39087" cy="10663"/>
            </a:xfrm>
            <a:custGeom>
              <a:avLst/>
              <a:gdLst/>
              <a:ahLst/>
              <a:cxnLst/>
              <a:rect l="l" t="t" r="r" b="b"/>
              <a:pathLst>
                <a:path w="1228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1061" y="334"/>
                  </a:lnTo>
                  <a:cubicBezTo>
                    <a:pt x="1144" y="334"/>
                    <a:pt x="1227" y="263"/>
                    <a:pt x="1227" y="168"/>
                  </a:cubicBezTo>
                  <a:cubicBezTo>
                    <a:pt x="1227" y="72"/>
                    <a:pt x="1144" y="1"/>
                    <a:pt x="1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/>
            </a:p>
          </p:txBody>
        </p:sp>
        <p:sp>
          <p:nvSpPr>
            <p:cNvPr id="26" name="Google Shape;41987;p139">
              <a:extLst>
                <a:ext uri="{FF2B5EF4-FFF2-40B4-BE49-F238E27FC236}">
                  <a16:creationId xmlns:a16="http://schemas.microsoft.com/office/drawing/2014/main" id="{BCD0C591-7442-68F5-954D-E620B301BB35}"/>
                </a:ext>
              </a:extLst>
            </p:cNvPr>
            <p:cNvSpPr/>
            <p:nvPr/>
          </p:nvSpPr>
          <p:spPr>
            <a:xfrm>
              <a:off x="3818309" y="1590108"/>
              <a:ext cx="180412" cy="10663"/>
            </a:xfrm>
            <a:custGeom>
              <a:avLst/>
              <a:gdLst/>
              <a:ahLst/>
              <a:cxnLst/>
              <a:rect l="l" t="t" r="r" b="b"/>
              <a:pathLst>
                <a:path w="5668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501" y="334"/>
                  </a:lnTo>
                  <a:cubicBezTo>
                    <a:pt x="5596" y="334"/>
                    <a:pt x="5668" y="263"/>
                    <a:pt x="5668" y="168"/>
                  </a:cubicBezTo>
                  <a:cubicBezTo>
                    <a:pt x="5668" y="72"/>
                    <a:pt x="5596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/>
            </a:p>
          </p:txBody>
        </p:sp>
        <p:grpSp>
          <p:nvGrpSpPr>
            <p:cNvPr id="27" name="Google Shape;41988;p139">
              <a:extLst>
                <a:ext uri="{FF2B5EF4-FFF2-40B4-BE49-F238E27FC236}">
                  <a16:creationId xmlns:a16="http://schemas.microsoft.com/office/drawing/2014/main" id="{3FF851CD-30B4-3D41-48D2-2EC858D15788}"/>
                </a:ext>
              </a:extLst>
            </p:cNvPr>
            <p:cNvGrpSpPr/>
            <p:nvPr/>
          </p:nvGrpSpPr>
          <p:grpSpPr>
            <a:xfrm>
              <a:off x="3716358" y="1544655"/>
              <a:ext cx="361971" cy="314958"/>
              <a:chOff x="3716358" y="1544655"/>
              <a:chExt cx="361971" cy="314958"/>
            </a:xfrm>
            <a:grpFill/>
          </p:grpSpPr>
          <p:sp>
            <p:nvSpPr>
              <p:cNvPr id="28" name="Google Shape;41989;p139">
                <a:extLst>
                  <a:ext uri="{FF2B5EF4-FFF2-40B4-BE49-F238E27FC236}">
                    <a16:creationId xmlns:a16="http://schemas.microsoft.com/office/drawing/2014/main" id="{9C95F269-3853-A6CC-407F-0DB1F5ADC09A}"/>
                  </a:ext>
                </a:extLst>
              </p:cNvPr>
              <p:cNvSpPr/>
              <p:nvPr/>
            </p:nvSpPr>
            <p:spPr>
              <a:xfrm>
                <a:off x="3767509" y="1675381"/>
                <a:ext cx="84540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335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63"/>
                      <a:pt x="72" y="334"/>
                      <a:pt x="168" y="334"/>
                    </a:cubicBezTo>
                    <a:lnTo>
                      <a:pt x="2477" y="334"/>
                    </a:lnTo>
                    <a:cubicBezTo>
                      <a:pt x="2561" y="334"/>
                      <a:pt x="2632" y="263"/>
                      <a:pt x="2632" y="167"/>
                    </a:cubicBezTo>
                    <a:cubicBezTo>
                      <a:pt x="2656" y="72"/>
                      <a:pt x="2573" y="1"/>
                      <a:pt x="24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87508" tIns="87508" rIns="87508" bIns="87508" anchor="ctr" anchorCtr="0">
                <a:noAutofit/>
              </a:bodyPr>
              <a:lstStyle/>
              <a:p>
                <a:endParaRPr sz="1711"/>
              </a:p>
            </p:txBody>
          </p:sp>
          <p:sp>
            <p:nvSpPr>
              <p:cNvPr id="29" name="Google Shape;41990;p139">
                <a:extLst>
                  <a:ext uri="{FF2B5EF4-FFF2-40B4-BE49-F238E27FC236}">
                    <a16:creationId xmlns:a16="http://schemas.microsoft.com/office/drawing/2014/main" id="{B7907356-6366-6C71-D992-4030F81FA54D}"/>
                  </a:ext>
                </a:extLst>
              </p:cNvPr>
              <p:cNvSpPr/>
              <p:nvPr/>
            </p:nvSpPr>
            <p:spPr>
              <a:xfrm>
                <a:off x="3875158" y="1675381"/>
                <a:ext cx="123564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3715" y="334"/>
                    </a:lnTo>
                    <a:cubicBezTo>
                      <a:pt x="3810" y="334"/>
                      <a:pt x="3882" y="263"/>
                      <a:pt x="3882" y="167"/>
                    </a:cubicBezTo>
                    <a:cubicBezTo>
                      <a:pt x="3882" y="72"/>
                      <a:pt x="3810" y="1"/>
                      <a:pt x="37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87508" tIns="87508" rIns="87508" bIns="87508" anchor="ctr" anchorCtr="0">
                <a:noAutofit/>
              </a:bodyPr>
              <a:lstStyle/>
              <a:p>
                <a:endParaRPr sz="1711"/>
              </a:p>
            </p:txBody>
          </p:sp>
          <p:sp>
            <p:nvSpPr>
              <p:cNvPr id="30" name="Google Shape;41991;p139">
                <a:extLst>
                  <a:ext uri="{FF2B5EF4-FFF2-40B4-BE49-F238E27FC236}">
                    <a16:creationId xmlns:a16="http://schemas.microsoft.com/office/drawing/2014/main" id="{2063F115-5FC6-B738-2106-4CBDDDAE674C}"/>
                  </a:ext>
                </a:extLst>
              </p:cNvPr>
              <p:cNvSpPr/>
              <p:nvPr/>
            </p:nvSpPr>
            <p:spPr>
              <a:xfrm>
                <a:off x="3767509" y="1703423"/>
                <a:ext cx="174747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5490" h="335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8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5335" y="334"/>
                    </a:lnTo>
                    <a:cubicBezTo>
                      <a:pt x="5418" y="334"/>
                      <a:pt x="5490" y="251"/>
                      <a:pt x="5490" y="168"/>
                    </a:cubicBezTo>
                    <a:cubicBezTo>
                      <a:pt x="5490" y="72"/>
                      <a:pt x="5418" y="1"/>
                      <a:pt x="53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87508" tIns="87508" rIns="87508" bIns="87508" anchor="ctr" anchorCtr="0">
                <a:noAutofit/>
              </a:bodyPr>
              <a:lstStyle/>
              <a:p>
                <a:endParaRPr sz="1711"/>
              </a:p>
            </p:txBody>
          </p:sp>
          <p:sp>
            <p:nvSpPr>
              <p:cNvPr id="31" name="Google Shape;41992;p139">
                <a:extLst>
                  <a:ext uri="{FF2B5EF4-FFF2-40B4-BE49-F238E27FC236}">
                    <a16:creationId xmlns:a16="http://schemas.microsoft.com/office/drawing/2014/main" id="{DE35D6DA-5945-5904-67AE-6BD92FFF1A42}"/>
                  </a:ext>
                </a:extLst>
              </p:cNvPr>
              <p:cNvSpPr/>
              <p:nvPr/>
            </p:nvSpPr>
            <p:spPr>
              <a:xfrm>
                <a:off x="3954351" y="1703423"/>
                <a:ext cx="44371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335" extrusionOk="0">
                    <a:moveTo>
                      <a:pt x="155" y="1"/>
                    </a:moveTo>
                    <a:cubicBezTo>
                      <a:pt x="72" y="1"/>
                      <a:pt x="1" y="72"/>
                      <a:pt x="1" y="168"/>
                    </a:cubicBezTo>
                    <a:cubicBezTo>
                      <a:pt x="1" y="251"/>
                      <a:pt x="72" y="334"/>
                      <a:pt x="155" y="334"/>
                    </a:cubicBezTo>
                    <a:lnTo>
                      <a:pt x="1227" y="334"/>
                    </a:lnTo>
                    <a:cubicBezTo>
                      <a:pt x="1322" y="334"/>
                      <a:pt x="1394" y="251"/>
                      <a:pt x="1394" y="168"/>
                    </a:cubicBezTo>
                    <a:cubicBezTo>
                      <a:pt x="1394" y="72"/>
                      <a:pt x="1322" y="1"/>
                      <a:pt x="12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87508" tIns="87508" rIns="87508" bIns="87508" anchor="ctr" anchorCtr="0">
                <a:noAutofit/>
              </a:bodyPr>
              <a:lstStyle/>
              <a:p>
                <a:endParaRPr sz="1711"/>
              </a:p>
            </p:txBody>
          </p:sp>
          <p:sp>
            <p:nvSpPr>
              <p:cNvPr id="32" name="Google Shape;41993;p139">
                <a:extLst>
                  <a:ext uri="{FF2B5EF4-FFF2-40B4-BE49-F238E27FC236}">
                    <a16:creationId xmlns:a16="http://schemas.microsoft.com/office/drawing/2014/main" id="{65AFB07C-D98B-C9AA-E510-59A715DAE8FE}"/>
                  </a:ext>
                </a:extLst>
              </p:cNvPr>
              <p:cNvSpPr/>
              <p:nvPr/>
            </p:nvSpPr>
            <p:spPr>
              <a:xfrm>
                <a:off x="3716358" y="1544655"/>
                <a:ext cx="361971" cy="314958"/>
              </a:xfrm>
              <a:custGeom>
                <a:avLst/>
                <a:gdLst/>
                <a:ahLst/>
                <a:cxnLst/>
                <a:rect l="l" t="t" r="r" b="b"/>
                <a:pathLst>
                  <a:path w="11372" h="9895" extrusionOk="0">
                    <a:moveTo>
                      <a:pt x="3513" y="6751"/>
                    </a:moveTo>
                    <a:lnTo>
                      <a:pt x="3346" y="7477"/>
                    </a:lnTo>
                    <a:lnTo>
                      <a:pt x="1953" y="7477"/>
                    </a:lnTo>
                    <a:lnTo>
                      <a:pt x="1953" y="7489"/>
                    </a:lnTo>
                    <a:cubicBezTo>
                      <a:pt x="1656" y="7489"/>
                      <a:pt x="1394" y="7251"/>
                      <a:pt x="1394" y="6941"/>
                    </a:cubicBezTo>
                    <a:lnTo>
                      <a:pt x="1394" y="6751"/>
                    </a:lnTo>
                    <a:close/>
                    <a:moveTo>
                      <a:pt x="9430" y="333"/>
                    </a:moveTo>
                    <a:cubicBezTo>
                      <a:pt x="9728" y="333"/>
                      <a:pt x="9990" y="572"/>
                      <a:pt x="9990" y="881"/>
                    </a:cubicBezTo>
                    <a:lnTo>
                      <a:pt x="9990" y="5870"/>
                    </a:lnTo>
                    <a:cubicBezTo>
                      <a:pt x="9990" y="6168"/>
                      <a:pt x="9752" y="6418"/>
                      <a:pt x="9430" y="6418"/>
                    </a:cubicBezTo>
                    <a:lnTo>
                      <a:pt x="6597" y="6418"/>
                    </a:lnTo>
                    <a:cubicBezTo>
                      <a:pt x="6561" y="6418"/>
                      <a:pt x="6537" y="6429"/>
                      <a:pt x="6501" y="6441"/>
                    </a:cubicBezTo>
                    <a:lnTo>
                      <a:pt x="3489" y="8501"/>
                    </a:lnTo>
                    <a:cubicBezTo>
                      <a:pt x="3465" y="8501"/>
                      <a:pt x="3465" y="8489"/>
                      <a:pt x="3465" y="8489"/>
                    </a:cubicBezTo>
                    <a:lnTo>
                      <a:pt x="3906" y="6608"/>
                    </a:lnTo>
                    <a:cubicBezTo>
                      <a:pt x="3918" y="6560"/>
                      <a:pt x="3906" y="6501"/>
                      <a:pt x="3870" y="6477"/>
                    </a:cubicBezTo>
                    <a:cubicBezTo>
                      <a:pt x="3834" y="6429"/>
                      <a:pt x="3799" y="6418"/>
                      <a:pt x="3739" y="6418"/>
                    </a:cubicBezTo>
                    <a:lnTo>
                      <a:pt x="894" y="6418"/>
                    </a:lnTo>
                    <a:cubicBezTo>
                      <a:pt x="596" y="6418"/>
                      <a:pt x="346" y="6179"/>
                      <a:pt x="346" y="5870"/>
                    </a:cubicBezTo>
                    <a:lnTo>
                      <a:pt x="346" y="881"/>
                    </a:lnTo>
                    <a:cubicBezTo>
                      <a:pt x="346" y="584"/>
                      <a:pt x="584" y="333"/>
                      <a:pt x="894" y="333"/>
                    </a:cubicBezTo>
                    <a:close/>
                    <a:moveTo>
                      <a:pt x="10502" y="1405"/>
                    </a:moveTo>
                    <a:cubicBezTo>
                      <a:pt x="10800" y="1405"/>
                      <a:pt x="11061" y="1643"/>
                      <a:pt x="11061" y="1953"/>
                    </a:cubicBezTo>
                    <a:lnTo>
                      <a:pt x="11061" y="6941"/>
                    </a:lnTo>
                    <a:cubicBezTo>
                      <a:pt x="11050" y="7239"/>
                      <a:pt x="10788" y="7489"/>
                      <a:pt x="10490" y="7489"/>
                    </a:cubicBezTo>
                    <a:lnTo>
                      <a:pt x="7656" y="7489"/>
                    </a:lnTo>
                    <a:cubicBezTo>
                      <a:pt x="7609" y="7489"/>
                      <a:pt x="7549" y="7525"/>
                      <a:pt x="7513" y="7549"/>
                    </a:cubicBezTo>
                    <a:cubicBezTo>
                      <a:pt x="7490" y="7596"/>
                      <a:pt x="7478" y="7644"/>
                      <a:pt x="7490" y="7680"/>
                    </a:cubicBezTo>
                    <a:lnTo>
                      <a:pt x="7918" y="9561"/>
                    </a:lnTo>
                    <a:lnTo>
                      <a:pt x="7918" y="9573"/>
                    </a:lnTo>
                    <a:lnTo>
                      <a:pt x="7906" y="9573"/>
                    </a:lnTo>
                    <a:lnTo>
                      <a:pt x="5216" y="7727"/>
                    </a:lnTo>
                    <a:lnTo>
                      <a:pt x="6644" y="6751"/>
                    </a:lnTo>
                    <a:lnTo>
                      <a:pt x="9430" y="6751"/>
                    </a:lnTo>
                    <a:cubicBezTo>
                      <a:pt x="9930" y="6751"/>
                      <a:pt x="10311" y="6358"/>
                      <a:pt x="10311" y="5870"/>
                    </a:cubicBezTo>
                    <a:lnTo>
                      <a:pt x="10311" y="1405"/>
                    </a:lnTo>
                    <a:close/>
                    <a:moveTo>
                      <a:pt x="882" y="0"/>
                    </a:moveTo>
                    <a:cubicBezTo>
                      <a:pt x="393" y="0"/>
                      <a:pt x="1" y="393"/>
                      <a:pt x="1" y="881"/>
                    </a:cubicBezTo>
                    <a:lnTo>
                      <a:pt x="1" y="5870"/>
                    </a:lnTo>
                    <a:cubicBezTo>
                      <a:pt x="1" y="6358"/>
                      <a:pt x="393" y="6739"/>
                      <a:pt x="882" y="6739"/>
                    </a:cubicBezTo>
                    <a:lnTo>
                      <a:pt x="1072" y="6739"/>
                    </a:lnTo>
                    <a:lnTo>
                      <a:pt x="1072" y="6941"/>
                    </a:lnTo>
                    <a:cubicBezTo>
                      <a:pt x="1072" y="7430"/>
                      <a:pt x="1465" y="7811"/>
                      <a:pt x="1953" y="7811"/>
                    </a:cubicBezTo>
                    <a:lnTo>
                      <a:pt x="3275" y="7811"/>
                    </a:lnTo>
                    <a:lnTo>
                      <a:pt x="3144" y="8406"/>
                    </a:lnTo>
                    <a:cubicBezTo>
                      <a:pt x="3108" y="8549"/>
                      <a:pt x="3168" y="8692"/>
                      <a:pt x="3287" y="8763"/>
                    </a:cubicBezTo>
                    <a:cubicBezTo>
                      <a:pt x="3346" y="8811"/>
                      <a:pt x="3430" y="8823"/>
                      <a:pt x="3489" y="8823"/>
                    </a:cubicBezTo>
                    <a:cubicBezTo>
                      <a:pt x="3561" y="8823"/>
                      <a:pt x="3620" y="8811"/>
                      <a:pt x="3680" y="8763"/>
                    </a:cubicBezTo>
                    <a:lnTo>
                      <a:pt x="4918" y="7918"/>
                    </a:lnTo>
                    <a:lnTo>
                      <a:pt x="7704" y="9835"/>
                    </a:lnTo>
                    <a:cubicBezTo>
                      <a:pt x="7763" y="9882"/>
                      <a:pt x="7847" y="9894"/>
                      <a:pt x="7906" y="9894"/>
                    </a:cubicBezTo>
                    <a:cubicBezTo>
                      <a:pt x="7978" y="9894"/>
                      <a:pt x="8037" y="9882"/>
                      <a:pt x="8097" y="9835"/>
                    </a:cubicBezTo>
                    <a:cubicBezTo>
                      <a:pt x="8216" y="9763"/>
                      <a:pt x="8275" y="9620"/>
                      <a:pt x="8240" y="9477"/>
                    </a:cubicBezTo>
                    <a:lnTo>
                      <a:pt x="7859" y="7811"/>
                    </a:lnTo>
                    <a:lnTo>
                      <a:pt x="10490" y="7811"/>
                    </a:lnTo>
                    <a:cubicBezTo>
                      <a:pt x="10978" y="7811"/>
                      <a:pt x="11371" y="7430"/>
                      <a:pt x="11371" y="6941"/>
                    </a:cubicBezTo>
                    <a:lnTo>
                      <a:pt x="11371" y="1953"/>
                    </a:lnTo>
                    <a:cubicBezTo>
                      <a:pt x="11371" y="1476"/>
                      <a:pt x="10966" y="1072"/>
                      <a:pt x="10490" y="1072"/>
                    </a:cubicBezTo>
                    <a:lnTo>
                      <a:pt x="10299" y="1072"/>
                    </a:lnTo>
                    <a:lnTo>
                      <a:pt x="10299" y="881"/>
                    </a:lnTo>
                    <a:cubicBezTo>
                      <a:pt x="10299" y="393"/>
                      <a:pt x="9918" y="0"/>
                      <a:pt x="94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87508" tIns="87508" rIns="87508" bIns="87508" anchor="ctr" anchorCtr="0">
                <a:noAutofit/>
              </a:bodyPr>
              <a:lstStyle/>
              <a:p>
                <a:endParaRPr sz="1711"/>
              </a:p>
            </p:txBody>
          </p:sp>
        </p:grpSp>
      </p:grpSp>
      <p:sp>
        <p:nvSpPr>
          <p:cNvPr id="33" name="Google Shape;137;p27">
            <a:extLst>
              <a:ext uri="{FF2B5EF4-FFF2-40B4-BE49-F238E27FC236}">
                <a16:creationId xmlns:a16="http://schemas.microsoft.com/office/drawing/2014/main" id="{729D1655-4A60-C8F8-07EC-4EE33229F535}"/>
              </a:ext>
            </a:extLst>
          </p:cNvPr>
          <p:cNvSpPr txBox="1">
            <a:spLocks/>
          </p:cNvSpPr>
          <p:nvPr/>
        </p:nvSpPr>
        <p:spPr>
          <a:xfrm flipH="1">
            <a:off x="1588399" y="5281311"/>
            <a:ext cx="7515012" cy="609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0" indent="0" algn="ctr">
              <a:buNone/>
            </a:pPr>
            <a:r>
              <a:rPr lang="pt-BR" sz="957" dirty="0">
                <a:solidFill>
                  <a:schemeClr val="bg1"/>
                </a:solidFill>
              </a:rPr>
              <a:t>"</a:t>
            </a:r>
            <a:r>
              <a:rPr lang="es-ES" sz="957" dirty="0" err="1">
                <a:solidFill>
                  <a:schemeClr val="bg1"/>
                </a:solidFill>
              </a:rPr>
              <a:t>Móduly</a:t>
            </a:r>
            <a:r>
              <a:rPr lang="es-ES" sz="957" dirty="0">
                <a:solidFill>
                  <a:schemeClr val="bg1"/>
                </a:solidFill>
              </a:rPr>
              <a:t> </a:t>
            </a:r>
            <a:r>
              <a:rPr lang="es-ES" sz="957" dirty="0" err="1">
                <a:solidFill>
                  <a:schemeClr val="bg1"/>
                </a:solidFill>
              </a:rPr>
              <a:t>Solutions</a:t>
            </a:r>
            <a:r>
              <a:rPr lang="es-ES" sz="957" dirty="0">
                <a:solidFill>
                  <a:schemeClr val="bg1"/>
                </a:solidFill>
              </a:rPr>
              <a:t> se reserva el derecho de modificar este archivo en cualquier momento sin previo aviso.</a:t>
            </a:r>
            <a:r>
              <a:rPr lang="pt-BR" sz="957" dirty="0">
                <a:solidFill>
                  <a:schemeClr val="bg1"/>
                </a:solidFill>
              </a:rPr>
              <a:t>."</a:t>
            </a:r>
            <a:endParaRPr lang="pt-BR" sz="957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pic>
        <p:nvPicPr>
          <p:cNvPr id="34" name="Imagem 1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8B101E44-9A65-58AB-C014-BF51DB11B39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549318" y="3196269"/>
            <a:ext cx="2661889" cy="1167136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80439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A01CBD61-6883-5DFB-E7A5-34675E6FA9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347" b="39846"/>
          <a:stretch>
            <a:fillRect/>
          </a:stretch>
        </p:blipFill>
        <p:spPr>
          <a:xfrm>
            <a:off x="-11748" y="1"/>
            <a:ext cx="10703561" cy="7559674"/>
          </a:xfrm>
          <a:prstGeom prst="rect">
            <a:avLst/>
          </a:prstGeom>
        </p:spPr>
      </p:pic>
      <p:sp>
        <p:nvSpPr>
          <p:cNvPr id="19" name="Retângulo 10">
            <a:extLst>
              <a:ext uri="{FF2B5EF4-FFF2-40B4-BE49-F238E27FC236}">
                <a16:creationId xmlns:a16="http://schemas.microsoft.com/office/drawing/2014/main" id="{5D0746EC-916B-029D-BEDD-B32A9096E580}"/>
              </a:ext>
            </a:extLst>
          </p:cNvPr>
          <p:cNvSpPr/>
          <p:nvPr/>
        </p:nvSpPr>
        <p:spPr>
          <a:xfrm>
            <a:off x="-12700" y="726975"/>
            <a:ext cx="5688648" cy="181484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63C49914-AF47-B026-A5D5-629BE966D90B}"/>
              </a:ext>
            </a:extLst>
          </p:cNvPr>
          <p:cNvGrpSpPr/>
          <p:nvPr/>
        </p:nvGrpSpPr>
        <p:grpSpPr>
          <a:xfrm>
            <a:off x="612928" y="726975"/>
            <a:ext cx="4512910" cy="1713583"/>
            <a:chOff x="664681" y="5184675"/>
            <a:chExt cx="4512910" cy="1713583"/>
          </a:xfrm>
        </p:grpSpPr>
        <p:sp>
          <p:nvSpPr>
            <p:cNvPr id="21" name="Google Shape;158;p28">
              <a:extLst>
                <a:ext uri="{FF2B5EF4-FFF2-40B4-BE49-F238E27FC236}">
                  <a16:creationId xmlns:a16="http://schemas.microsoft.com/office/drawing/2014/main" id="{9792656D-EB79-07B6-2376-38F0A13690C0}"/>
                </a:ext>
              </a:extLst>
            </p:cNvPr>
            <p:cNvSpPr txBox="1">
              <a:spLocks/>
            </p:cNvSpPr>
            <p:nvPr/>
          </p:nvSpPr>
          <p:spPr>
            <a:xfrm>
              <a:off x="664681" y="5184675"/>
              <a:ext cx="2154720" cy="646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321" tIns="102321" rIns="102321" bIns="10232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ivvic"/>
                <a:buNone/>
                <a:defRPr sz="5613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r>
                <a:rPr lang="es" sz="2500" dirty="0">
                  <a:solidFill>
                    <a:schemeClr val="lt1"/>
                  </a:solidFill>
                  <a:latin typeface="Aptos Narrow" panose="020B0004020202020204" pitchFamily="34" charset="0"/>
                </a:rPr>
                <a:t>SISTEMA</a:t>
              </a:r>
            </a:p>
          </p:txBody>
        </p:sp>
        <p:sp>
          <p:nvSpPr>
            <p:cNvPr id="22" name="Google Shape;158;p28">
              <a:extLst>
                <a:ext uri="{FF2B5EF4-FFF2-40B4-BE49-F238E27FC236}">
                  <a16:creationId xmlns:a16="http://schemas.microsoft.com/office/drawing/2014/main" id="{00C0C175-0406-40E5-D032-C9753A837D70}"/>
                </a:ext>
              </a:extLst>
            </p:cNvPr>
            <p:cNvSpPr txBox="1">
              <a:spLocks/>
            </p:cNvSpPr>
            <p:nvPr/>
          </p:nvSpPr>
          <p:spPr>
            <a:xfrm>
              <a:off x="664682" y="5718135"/>
              <a:ext cx="4085118" cy="646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321" tIns="102321" rIns="102321" bIns="10232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ivvic"/>
                <a:buNone/>
                <a:defRPr sz="5613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r>
                <a:rPr lang="es" sz="5000" dirty="0">
                  <a:solidFill>
                    <a:schemeClr val="lt1"/>
                  </a:solidFill>
                  <a:latin typeface="Good Timing Rg" panose="020B0805020000020001" pitchFamily="34" charset="0"/>
                </a:rPr>
                <a:t>DRY CLICK</a:t>
              </a:r>
            </a:p>
          </p:txBody>
        </p:sp>
        <p:sp>
          <p:nvSpPr>
            <p:cNvPr id="24" name="Google Shape;158;p28">
              <a:extLst>
                <a:ext uri="{FF2B5EF4-FFF2-40B4-BE49-F238E27FC236}">
                  <a16:creationId xmlns:a16="http://schemas.microsoft.com/office/drawing/2014/main" id="{FDFC51FB-3535-3F29-583F-78BAE431348A}"/>
                </a:ext>
              </a:extLst>
            </p:cNvPr>
            <p:cNvSpPr txBox="1">
              <a:spLocks/>
            </p:cNvSpPr>
            <p:nvPr/>
          </p:nvSpPr>
          <p:spPr>
            <a:xfrm>
              <a:off x="3899173" y="6251595"/>
              <a:ext cx="1278418" cy="646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321" tIns="102321" rIns="102321" bIns="10232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ivvic"/>
                <a:buNone/>
                <a:defRPr sz="5613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Fira Sans Extra Condensed Medium"/>
                <a:buNone/>
                <a:defRPr sz="5613" b="1" i="0" u="none" strike="noStrike" cap="none">
                  <a:solidFill>
                    <a:schemeClr val="dk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r>
                <a:rPr lang="es" sz="5000" dirty="0">
                  <a:solidFill>
                    <a:schemeClr val="lt1"/>
                  </a:solidFill>
                  <a:latin typeface="Good Timing Rg" panose="020B0805020000020001" pitchFamily="34" charset="0"/>
                </a:rPr>
                <a:t>G2</a:t>
              </a:r>
            </a:p>
          </p:txBody>
        </p:sp>
      </p:grpSp>
      <p:pic>
        <p:nvPicPr>
          <p:cNvPr id="26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5B445F83-BD28-E2D9-A143-48A7E0CCC515}"/>
              </a:ext>
            </a:extLst>
          </p:cNvPr>
          <p:cNvPicPr/>
          <p:nvPr/>
        </p:nvPicPr>
        <p:blipFill>
          <a:blip r:embed="rId3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28140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>
          <a:extLst>
            <a:ext uri="{FF2B5EF4-FFF2-40B4-BE49-F238E27FC236}">
              <a16:creationId xmlns:a16="http://schemas.microsoft.com/office/drawing/2014/main" id="{3A67EE4A-316C-F984-B535-17C93DE24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B621F48-40FA-924A-E202-82A687A68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1084C7A-3720-A241-CCB0-FF8E41B4FD7C}"/>
              </a:ext>
            </a:extLst>
          </p:cNvPr>
          <p:cNvSpPr/>
          <p:nvPr/>
        </p:nvSpPr>
        <p:spPr>
          <a:xfrm>
            <a:off x="3814755" y="-1"/>
            <a:ext cx="6877058" cy="7559675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4" name="Google Shape;146;p28">
            <a:extLst>
              <a:ext uri="{FF2B5EF4-FFF2-40B4-BE49-F238E27FC236}">
                <a16:creationId xmlns:a16="http://schemas.microsoft.com/office/drawing/2014/main" id="{0C87A03A-9EB4-17D4-7B69-7686BE4C33BC}"/>
              </a:ext>
            </a:extLst>
          </p:cNvPr>
          <p:cNvSpPr/>
          <p:nvPr/>
        </p:nvSpPr>
        <p:spPr>
          <a:xfrm rot="-5400000" flipH="1">
            <a:off x="-1869703" y="1869706"/>
            <a:ext cx="7559674" cy="382026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20" name="Google Shape;158;p28">
            <a:extLst>
              <a:ext uri="{FF2B5EF4-FFF2-40B4-BE49-F238E27FC236}">
                <a16:creationId xmlns:a16="http://schemas.microsoft.com/office/drawing/2014/main" id="{E00E6DF7-0FBA-78BD-CAD7-BD79020C8AD8}"/>
              </a:ext>
            </a:extLst>
          </p:cNvPr>
          <p:cNvSpPr txBox="1">
            <a:spLocks/>
          </p:cNvSpPr>
          <p:nvPr/>
        </p:nvSpPr>
        <p:spPr>
          <a:xfrm rot="16200000">
            <a:off x="-1103024" y="1910384"/>
            <a:ext cx="3630525" cy="64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5613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5613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5613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5613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5613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5613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5613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5613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5613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r"/>
            <a:r>
              <a:rPr lang="pt-BR" sz="3350" dirty="0">
                <a:solidFill>
                  <a:schemeClr val="lt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RESUMEN</a:t>
            </a:r>
            <a:endParaRPr lang="es" sz="3350" dirty="0">
              <a:solidFill>
                <a:schemeClr val="lt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pic>
        <p:nvPicPr>
          <p:cNvPr id="21" name="Imagem 1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6A052C49-BF3F-A29C-5255-7612FE29151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88906" y="6525622"/>
            <a:ext cx="1404000" cy="615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Google Shape;139;p27">
            <a:extLst>
              <a:ext uri="{FF2B5EF4-FFF2-40B4-BE49-F238E27FC236}">
                <a16:creationId xmlns:a16="http://schemas.microsoft.com/office/drawing/2014/main" id="{421A2999-6923-F8B3-342B-88FE2C2B3889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23" name="Google Shape;137;p27">
            <a:extLst>
              <a:ext uri="{FF2B5EF4-FFF2-40B4-BE49-F238E27FC236}">
                <a16:creationId xmlns:a16="http://schemas.microsoft.com/office/drawing/2014/main" id="{0FD85890-B930-CE7D-769C-3AC4A2DED237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grpSp>
        <p:nvGrpSpPr>
          <p:cNvPr id="24" name="Google Shape;41406;p139">
            <a:extLst>
              <a:ext uri="{FF2B5EF4-FFF2-40B4-BE49-F238E27FC236}">
                <a16:creationId xmlns:a16="http://schemas.microsoft.com/office/drawing/2014/main" id="{9B414CFD-7420-3D47-1EC9-7F80B83B20AB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25" name="Google Shape;41407;p139">
              <a:extLst>
                <a:ext uri="{FF2B5EF4-FFF2-40B4-BE49-F238E27FC236}">
                  <a16:creationId xmlns:a16="http://schemas.microsoft.com/office/drawing/2014/main" id="{04863003-0CFD-262B-F9A0-5E3C31A478D1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6" name="Google Shape;41408;p139">
              <a:extLst>
                <a:ext uri="{FF2B5EF4-FFF2-40B4-BE49-F238E27FC236}">
                  <a16:creationId xmlns:a16="http://schemas.microsoft.com/office/drawing/2014/main" id="{8B1314AD-E856-5CC6-3E07-459CD7C0FB29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7" name="Google Shape;41409;p139">
              <a:extLst>
                <a:ext uri="{FF2B5EF4-FFF2-40B4-BE49-F238E27FC236}">
                  <a16:creationId xmlns:a16="http://schemas.microsoft.com/office/drawing/2014/main" id="{5CDF3CB7-F38F-5A5C-7F91-8105CCECE598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grpSp>
        <p:nvGrpSpPr>
          <p:cNvPr id="10243" name="Agrupar 10242">
            <a:extLst>
              <a:ext uri="{FF2B5EF4-FFF2-40B4-BE49-F238E27FC236}">
                <a16:creationId xmlns:a16="http://schemas.microsoft.com/office/drawing/2014/main" id="{1C5412AB-F251-5993-D5B7-FE1F321013A6}"/>
              </a:ext>
            </a:extLst>
          </p:cNvPr>
          <p:cNvGrpSpPr/>
          <p:nvPr/>
        </p:nvGrpSpPr>
        <p:grpSpPr>
          <a:xfrm>
            <a:off x="1937398" y="1098673"/>
            <a:ext cx="7264968" cy="4989810"/>
            <a:chOff x="1937398" y="1289173"/>
            <a:chExt cx="7264968" cy="4989810"/>
          </a:xfrm>
        </p:grpSpPr>
        <p:sp>
          <p:nvSpPr>
            <p:cNvPr id="10" name="Google Shape;152;p28">
              <a:extLst>
                <a:ext uri="{FF2B5EF4-FFF2-40B4-BE49-F238E27FC236}">
                  <a16:creationId xmlns:a16="http://schemas.microsoft.com/office/drawing/2014/main" id="{D050AC46-353A-5CBF-702E-52A6FADBC3E2}"/>
                </a:ext>
              </a:extLst>
            </p:cNvPr>
            <p:cNvSpPr txBox="1">
              <a:spLocks/>
            </p:cNvSpPr>
            <p:nvPr/>
          </p:nvSpPr>
          <p:spPr>
            <a:xfrm>
              <a:off x="1937398" y="1289173"/>
              <a:ext cx="1877356" cy="646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321" tIns="102321" rIns="102321" bIns="10232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9pPr>
            </a:lstStyle>
            <a:p>
              <a:pPr algn="r"/>
              <a:r>
                <a:rPr lang="es" sz="5370" dirty="0">
                  <a:solidFill>
                    <a:schemeClr val="lt1"/>
                  </a:solidFill>
                  <a:latin typeface="Livvic" pitchFamily="2" charset="0"/>
                </a:rPr>
                <a:t>05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93EAFFD1-8FA8-44DC-A271-BA82D8C288AE}"/>
                </a:ext>
              </a:extLst>
            </p:cNvPr>
            <p:cNvSpPr txBox="1"/>
            <p:nvPr/>
          </p:nvSpPr>
          <p:spPr>
            <a:xfrm>
              <a:off x="3968885" y="1424621"/>
              <a:ext cx="5233481" cy="4769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  <a:latin typeface="Inter Black" panose="02000503000000020004" pitchFamily="2" charset="0"/>
                  <a:ea typeface="Inter Black" panose="02000503000000020004" pitchFamily="2" charset="0"/>
                </a:rPr>
                <a:t>PRESENTACIÓN</a:t>
              </a:r>
            </a:p>
            <a:p>
              <a:endParaRPr lang="es-ES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endParaRPr>
            </a:p>
            <a:p>
              <a:endParaRPr lang="es-ES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endParaRPr>
            </a:p>
            <a:p>
              <a:endParaRPr lang="es-ES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endParaRPr>
            </a:p>
            <a:p>
              <a:r>
                <a:rPr lang="es-ES" dirty="0">
                  <a:solidFill>
                    <a:schemeClr val="bg1"/>
                  </a:solidFill>
                  <a:latin typeface="Inter Black" panose="02000503000000020004" pitchFamily="2" charset="0"/>
                  <a:ea typeface="Inter Black" panose="02000503000000020004" pitchFamily="2" charset="0"/>
                </a:rPr>
                <a:t>COMPONENTES DEL SISTEMA</a:t>
              </a:r>
            </a:p>
            <a:p>
              <a:endParaRPr lang="es-ES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endParaRPr>
            </a:p>
            <a:p>
              <a:endParaRPr lang="es-ES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endParaRPr>
            </a:p>
            <a:p>
              <a:endParaRPr lang="es-ES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endParaRPr>
            </a:p>
            <a:p>
              <a:r>
                <a:rPr lang="es-ES" dirty="0">
                  <a:solidFill>
                    <a:schemeClr val="bg1"/>
                  </a:solidFill>
                  <a:latin typeface="Inter Black" panose="02000503000000020004" pitchFamily="2" charset="0"/>
                  <a:ea typeface="Inter Black" panose="02000503000000020004" pitchFamily="2" charset="0"/>
                </a:rPr>
                <a:t>RENDIMIENTO ESTIMADO</a:t>
              </a:r>
            </a:p>
            <a:p>
              <a:endParaRPr lang="es-ES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endParaRPr>
            </a:p>
            <a:p>
              <a:endParaRPr lang="es-ES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endParaRPr>
            </a:p>
            <a:p>
              <a:endParaRPr lang="es-ES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endParaRPr>
            </a:p>
            <a:p>
              <a:r>
                <a:rPr lang="es-ES" dirty="0">
                  <a:solidFill>
                    <a:schemeClr val="bg1"/>
                  </a:solidFill>
                  <a:latin typeface="Inter Black" panose="02000503000000020004" pitchFamily="2" charset="0"/>
                  <a:ea typeface="Inter Black" panose="02000503000000020004" pitchFamily="2" charset="0"/>
                </a:rPr>
                <a:t>COMPOSICIÓN DEL SISTEMA</a:t>
              </a:r>
            </a:p>
            <a:p>
              <a:endParaRPr lang="es-ES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endParaRPr>
            </a:p>
            <a:p>
              <a:endParaRPr lang="es-ES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endParaRPr>
            </a:p>
            <a:p>
              <a:endParaRPr lang="es-ES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endParaRPr>
            </a:p>
            <a:p>
              <a:r>
                <a:rPr lang="es-ES" dirty="0">
                  <a:solidFill>
                    <a:schemeClr val="bg1"/>
                  </a:solidFill>
                  <a:latin typeface="Inter Black" panose="02000503000000020004" pitchFamily="2" charset="0"/>
                  <a:ea typeface="Inter Black" panose="02000503000000020004" pitchFamily="2" charset="0"/>
                </a:rPr>
                <a:t>USO DE LOS COMPONENTES</a:t>
              </a:r>
            </a:p>
          </p:txBody>
        </p:sp>
        <p:sp>
          <p:nvSpPr>
            <p:cNvPr id="31" name="Google Shape;152;p28">
              <a:extLst>
                <a:ext uri="{FF2B5EF4-FFF2-40B4-BE49-F238E27FC236}">
                  <a16:creationId xmlns:a16="http://schemas.microsoft.com/office/drawing/2014/main" id="{2B690916-72F8-27EE-A85D-4D8598533BEA}"/>
                </a:ext>
              </a:extLst>
            </p:cNvPr>
            <p:cNvSpPr txBox="1">
              <a:spLocks/>
            </p:cNvSpPr>
            <p:nvPr/>
          </p:nvSpPr>
          <p:spPr>
            <a:xfrm>
              <a:off x="1956461" y="2312297"/>
              <a:ext cx="1877356" cy="646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321" tIns="102321" rIns="102321" bIns="10232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9pPr>
            </a:lstStyle>
            <a:p>
              <a:pPr algn="r"/>
              <a:r>
                <a:rPr lang="es" sz="5370" dirty="0">
                  <a:solidFill>
                    <a:schemeClr val="lt1"/>
                  </a:solidFill>
                  <a:latin typeface="Livvic" pitchFamily="2" charset="0"/>
                </a:rPr>
                <a:t>07</a:t>
              </a:r>
            </a:p>
          </p:txBody>
        </p:sp>
        <p:sp>
          <p:nvSpPr>
            <p:cNvPr id="10240" name="Google Shape;152;p28">
              <a:extLst>
                <a:ext uri="{FF2B5EF4-FFF2-40B4-BE49-F238E27FC236}">
                  <a16:creationId xmlns:a16="http://schemas.microsoft.com/office/drawing/2014/main" id="{81B39DCB-F227-6914-1DD0-08E04F88562F}"/>
                </a:ext>
              </a:extLst>
            </p:cNvPr>
            <p:cNvSpPr txBox="1">
              <a:spLocks/>
            </p:cNvSpPr>
            <p:nvPr/>
          </p:nvSpPr>
          <p:spPr>
            <a:xfrm>
              <a:off x="1956461" y="3450564"/>
              <a:ext cx="1877356" cy="646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321" tIns="102321" rIns="102321" bIns="10232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9pPr>
            </a:lstStyle>
            <a:p>
              <a:pPr algn="r"/>
              <a:r>
                <a:rPr lang="es" sz="5370" dirty="0">
                  <a:solidFill>
                    <a:schemeClr val="lt1"/>
                  </a:solidFill>
                  <a:latin typeface="Livvic" pitchFamily="2" charset="0"/>
                </a:rPr>
                <a:t>08</a:t>
              </a:r>
            </a:p>
          </p:txBody>
        </p:sp>
        <p:sp>
          <p:nvSpPr>
            <p:cNvPr id="10241" name="Google Shape;152;p28">
              <a:extLst>
                <a:ext uri="{FF2B5EF4-FFF2-40B4-BE49-F238E27FC236}">
                  <a16:creationId xmlns:a16="http://schemas.microsoft.com/office/drawing/2014/main" id="{E35D7050-4499-8BE9-28F3-984C77A798DD}"/>
                </a:ext>
              </a:extLst>
            </p:cNvPr>
            <p:cNvSpPr txBox="1">
              <a:spLocks/>
            </p:cNvSpPr>
            <p:nvPr/>
          </p:nvSpPr>
          <p:spPr>
            <a:xfrm>
              <a:off x="1947115" y="4529431"/>
              <a:ext cx="1877356" cy="646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321" tIns="102321" rIns="102321" bIns="10232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9pPr>
            </a:lstStyle>
            <a:p>
              <a:pPr algn="r"/>
              <a:r>
                <a:rPr lang="es" sz="5370" dirty="0">
                  <a:solidFill>
                    <a:schemeClr val="lt1"/>
                  </a:solidFill>
                  <a:latin typeface="Livvic" pitchFamily="2" charset="0"/>
                </a:rPr>
                <a:t>09</a:t>
              </a:r>
            </a:p>
          </p:txBody>
        </p:sp>
        <p:sp>
          <p:nvSpPr>
            <p:cNvPr id="10242" name="Google Shape;152;p28">
              <a:extLst>
                <a:ext uri="{FF2B5EF4-FFF2-40B4-BE49-F238E27FC236}">
                  <a16:creationId xmlns:a16="http://schemas.microsoft.com/office/drawing/2014/main" id="{7EAE78A6-2968-77A2-B21E-24BF7C043780}"/>
                </a:ext>
              </a:extLst>
            </p:cNvPr>
            <p:cNvSpPr txBox="1">
              <a:spLocks/>
            </p:cNvSpPr>
            <p:nvPr/>
          </p:nvSpPr>
          <p:spPr>
            <a:xfrm>
              <a:off x="1937398" y="5632320"/>
              <a:ext cx="1877356" cy="646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321" tIns="102321" rIns="102321" bIns="10232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vvic"/>
                <a:buNone/>
                <a:defRPr sz="2105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9pPr>
            </a:lstStyle>
            <a:p>
              <a:pPr algn="r"/>
              <a:r>
                <a:rPr lang="es" sz="5370" dirty="0">
                  <a:solidFill>
                    <a:schemeClr val="lt1"/>
                  </a:solidFill>
                  <a:latin typeface="Livvic" pitchFamily="2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5800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232E5BF6-4369-36CC-CC95-4BC083672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6046FF5-6F1A-85F3-493A-E217D4BB7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39496" y="-4989"/>
            <a:ext cx="4252317" cy="7559675"/>
          </a:xfrm>
          <a:prstGeom prst="rect">
            <a:avLst/>
          </a:prstGeom>
        </p:spPr>
      </p:pic>
      <p:sp>
        <p:nvSpPr>
          <p:cNvPr id="26" name="Retângulo 10">
            <a:extLst>
              <a:ext uri="{FF2B5EF4-FFF2-40B4-BE49-F238E27FC236}">
                <a16:creationId xmlns:a16="http://schemas.microsoft.com/office/drawing/2014/main" id="{9A6550D3-AC7C-2B3E-B97F-6FC1F83AB62D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7" name="Google Shape;136;p27">
            <a:extLst>
              <a:ext uri="{FF2B5EF4-FFF2-40B4-BE49-F238E27FC236}">
                <a16:creationId xmlns:a16="http://schemas.microsoft.com/office/drawing/2014/main" id="{10DC3E7F-E941-3245-3BC1-E820F7ECE1F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8428" y="370904"/>
            <a:ext cx="5470174" cy="545601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PRESENTACIÓN</a:t>
            </a:r>
            <a:r>
              <a:rPr lang="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 </a:t>
            </a:r>
            <a:br>
              <a:rPr lang="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es-ES" sz="1000" b="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La evolución de la instalación de fachadas ACM</a:t>
            </a:r>
            <a:endParaRPr sz="1000" dirty="0">
              <a:solidFill>
                <a:schemeClr val="bg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28" name="Google Shape;137;p27">
            <a:extLst>
              <a:ext uri="{FF2B5EF4-FFF2-40B4-BE49-F238E27FC236}">
                <a16:creationId xmlns:a16="http://schemas.microsoft.com/office/drawing/2014/main" id="{7C8B799F-C42D-390D-6208-E476D011B62D}"/>
              </a:ext>
            </a:extLst>
          </p:cNvPr>
          <p:cNvSpPr txBox="1">
            <a:spLocks/>
          </p:cNvSpPr>
          <p:nvPr/>
        </p:nvSpPr>
        <p:spPr>
          <a:xfrm flipH="1">
            <a:off x="547523" y="1123568"/>
            <a:ext cx="6154531" cy="5913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52400" indent="0">
              <a:buNone/>
            </a:pPr>
            <a:r>
              <a:rPr lang="es-ES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El sistema </a:t>
            </a:r>
            <a:r>
              <a:rPr lang="es-ES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Dry</a:t>
            </a:r>
            <a:r>
              <a:rPr lang="es-ES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Click</a:t>
            </a:r>
            <a:r>
              <a:rPr lang="es-ES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, desarrollado por </a:t>
            </a:r>
            <a:r>
              <a:rPr lang="es-ES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Móduly</a:t>
            </a:r>
            <a:r>
              <a:rPr lang="es-ES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en colaboración con </a:t>
            </a:r>
            <a:r>
              <a:rPr lang="es-ES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Projeto</a:t>
            </a:r>
            <a:r>
              <a:rPr lang="es-ES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Alumínio</a:t>
            </a:r>
            <a:r>
              <a:rPr lang="es-ES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, representa un avance significativo en la instalación de paneles ACM. Con un enfoque en la practicidad, la durabilidad y la estética, esta solución completa ofrece diversas ventajas tanto para los instaladores como para los clientes finales.</a:t>
            </a:r>
          </a:p>
          <a:p>
            <a:pPr marL="152400" indent="0">
              <a:buNone/>
            </a:pPr>
            <a:endParaRPr lang="pt-BR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152400" indent="0">
              <a:buNone/>
            </a:pPr>
            <a:r>
              <a:rPr lang="es-ES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Principales ventajas de </a:t>
            </a:r>
            <a:r>
              <a:rPr lang="es-ES" b="1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Dry</a:t>
            </a:r>
            <a:r>
              <a:rPr lang="es-ES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Click</a:t>
            </a:r>
            <a:r>
              <a:rPr lang="es-ES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:</a:t>
            </a:r>
          </a:p>
          <a:p>
            <a:pPr marL="152400" indent="0">
              <a:buNone/>
            </a:pPr>
            <a:endParaRPr lang="es-ES" b="1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152400" indent="0">
              <a:buNone/>
            </a:pPr>
            <a:r>
              <a:rPr lang="es-ES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• Instalación Rápida Y Sencilla: </a:t>
            </a:r>
            <a:r>
              <a:rPr lang="es-ES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El preciso sistema de enclavamiento, sin necesidad de silicona, agiliza el proceso, reduciendo el tiempo de construcción y manteniendo el ACM limpio durante más tiempo.</a:t>
            </a:r>
          </a:p>
          <a:p>
            <a:pPr marL="152400" indent="0">
              <a:buNone/>
            </a:pPr>
            <a:endParaRPr lang="es-ES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152400" indent="0">
              <a:buNone/>
            </a:pPr>
            <a:r>
              <a:rPr lang="es-ES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• Acabado Impecable: </a:t>
            </a:r>
            <a:r>
              <a:rPr lang="es-ES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Las juntas con opciones de color personalizadas, incluyendo la posibilidad de un acabado idéntico al del ACM, garantizan una apariencia sofisticada y elegante.</a:t>
            </a:r>
          </a:p>
          <a:p>
            <a:pPr marL="152400" indent="0">
              <a:buNone/>
            </a:pPr>
            <a:endParaRPr lang="es-ES" b="1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152400" indent="0">
              <a:buNone/>
            </a:pPr>
            <a:r>
              <a:rPr lang="es-ES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• Alto Rendimiento: </a:t>
            </a:r>
            <a:r>
              <a:rPr lang="es-ES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La combinación de métodos de construcción avanzados, como bordes de goteo, pendientes y piezas de sacrificio, proporciona alta resistencia a la suciedad, mayor durabilidad y protección contra la intemperie.</a:t>
            </a:r>
          </a:p>
          <a:p>
            <a:pPr marL="152400" indent="0">
              <a:buNone/>
            </a:pPr>
            <a:endParaRPr lang="es-ES" b="1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152400" indent="0">
              <a:buNone/>
            </a:pPr>
            <a:r>
              <a:rPr lang="es-ES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• Reducción De Costes: </a:t>
            </a:r>
            <a:r>
              <a:rPr lang="es-ES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La instalación eficiente, la menor necesidad de limpieza y la alta durabilidad del sistema se traducen en una reducción significativa de costes a largo plazo.</a:t>
            </a:r>
          </a:p>
          <a:p>
            <a:pPr marL="152400" indent="0">
              <a:buNone/>
            </a:pPr>
            <a:endParaRPr lang="es-ES" b="1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152400" indent="0">
              <a:buNone/>
            </a:pPr>
            <a:r>
              <a:rPr lang="es-ES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• Solución Completa: </a:t>
            </a:r>
            <a:r>
              <a:rPr lang="es-ES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Móduly</a:t>
            </a:r>
            <a:r>
              <a:rPr lang="es-ES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ofrece un servicio completo que incluye desarrollo de prototipos, consultoría técnica y soporte a instaladores, garantizando el éxito de cada proyecto.</a:t>
            </a:r>
          </a:p>
          <a:p>
            <a:pPr marL="0" indent="0">
              <a:spcBef>
                <a:spcPts val="1791"/>
              </a:spcBef>
              <a:spcAft>
                <a:spcPts val="1791"/>
              </a:spcAft>
              <a:buNone/>
            </a:pPr>
            <a:endParaRPr lang="pt-BR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29" name="Google Shape;139;p27">
            <a:extLst>
              <a:ext uri="{FF2B5EF4-FFF2-40B4-BE49-F238E27FC236}">
                <a16:creationId xmlns:a16="http://schemas.microsoft.com/office/drawing/2014/main" id="{D3D0A562-97FF-8363-CA4F-76871C7B75C3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186CB99-7588-897A-A829-67DE2C527B86}"/>
              </a:ext>
            </a:extLst>
          </p:cNvPr>
          <p:cNvSpPr txBox="1"/>
          <p:nvPr/>
        </p:nvSpPr>
        <p:spPr>
          <a:xfrm>
            <a:off x="229016" y="7001895"/>
            <a:ext cx="744875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14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05</a:t>
            </a:r>
          </a:p>
        </p:txBody>
      </p:sp>
      <p:pic>
        <p:nvPicPr>
          <p:cNvPr id="31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7CF29E60-9A7F-5961-05E5-44977F0A2D6B}"/>
              </a:ext>
            </a:extLst>
          </p:cNvPr>
          <p:cNvPicPr/>
          <p:nvPr/>
        </p:nvPicPr>
        <p:blipFill>
          <a:blip r:embed="rId4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3" name="Google Shape;41406;p139">
            <a:extLst>
              <a:ext uri="{FF2B5EF4-FFF2-40B4-BE49-F238E27FC236}">
                <a16:creationId xmlns:a16="http://schemas.microsoft.com/office/drawing/2014/main" id="{59CE9327-77B0-80C6-04A9-4235C111AF99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34" name="Google Shape;41407;p139">
              <a:extLst>
                <a:ext uri="{FF2B5EF4-FFF2-40B4-BE49-F238E27FC236}">
                  <a16:creationId xmlns:a16="http://schemas.microsoft.com/office/drawing/2014/main" id="{81282071-168A-2FD7-ED30-64E2A204AC13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35" name="Google Shape;41408;p139">
              <a:extLst>
                <a:ext uri="{FF2B5EF4-FFF2-40B4-BE49-F238E27FC236}">
                  <a16:creationId xmlns:a16="http://schemas.microsoft.com/office/drawing/2014/main" id="{A5E628E7-0CAC-85F7-E391-1413725C9850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36" name="Google Shape;41409;p139">
              <a:extLst>
                <a:ext uri="{FF2B5EF4-FFF2-40B4-BE49-F238E27FC236}">
                  <a16:creationId xmlns:a16="http://schemas.microsoft.com/office/drawing/2014/main" id="{3F46EC97-29D7-1C92-F40B-C904A8240572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sp>
        <p:nvSpPr>
          <p:cNvPr id="3" name="Google Shape;137;p27">
            <a:extLst>
              <a:ext uri="{FF2B5EF4-FFF2-40B4-BE49-F238E27FC236}">
                <a16:creationId xmlns:a16="http://schemas.microsoft.com/office/drawing/2014/main" id="{AA09CF8D-57AB-7FD2-A053-83F7769DD60C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7184897-0CB6-3C94-1B03-A424F24DD3B3}"/>
              </a:ext>
            </a:extLst>
          </p:cNvPr>
          <p:cNvSpPr txBox="1"/>
          <p:nvPr/>
        </p:nvSpPr>
        <p:spPr>
          <a:xfrm>
            <a:off x="768428" y="7088948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747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CD22E8A7-5174-32BB-16DE-FBBF22745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14D77E-8C1D-955B-A56B-F6FB2A223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96" y="0"/>
            <a:ext cx="4252317" cy="7559675"/>
          </a:xfrm>
          <a:prstGeom prst="rect">
            <a:avLst/>
          </a:prstGeom>
        </p:spPr>
      </p:pic>
      <p:sp>
        <p:nvSpPr>
          <p:cNvPr id="9" name="Google Shape;137;p27">
            <a:extLst>
              <a:ext uri="{FF2B5EF4-FFF2-40B4-BE49-F238E27FC236}">
                <a16:creationId xmlns:a16="http://schemas.microsoft.com/office/drawing/2014/main" id="{9C92707E-C68A-E45C-6061-1A0DF5CD16EA}"/>
              </a:ext>
            </a:extLst>
          </p:cNvPr>
          <p:cNvSpPr txBox="1">
            <a:spLocks/>
          </p:cNvSpPr>
          <p:nvPr/>
        </p:nvSpPr>
        <p:spPr>
          <a:xfrm flipH="1">
            <a:off x="332764" y="1177170"/>
            <a:ext cx="6429986" cy="569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52400" indent="0">
              <a:buNone/>
            </a:pPr>
            <a:endParaRPr lang="pt-BR" dirty="0"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3" name="Retângulo 10">
            <a:extLst>
              <a:ext uri="{FF2B5EF4-FFF2-40B4-BE49-F238E27FC236}">
                <a16:creationId xmlns:a16="http://schemas.microsoft.com/office/drawing/2014/main" id="{84635B8E-B9EB-E431-4847-CF97FA06CA2C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4" name="Google Shape;136;p27">
            <a:extLst>
              <a:ext uri="{FF2B5EF4-FFF2-40B4-BE49-F238E27FC236}">
                <a16:creationId xmlns:a16="http://schemas.microsoft.com/office/drawing/2014/main" id="{43DC6F77-39B2-B1F9-8189-7B8E99C0620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8428" y="370904"/>
            <a:ext cx="5470174" cy="545601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PRESENTACIÓN</a:t>
            </a:r>
            <a:br>
              <a:rPr lang="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es-ES" sz="1000" b="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No comprometa la calidad de su proyecto. Elija </a:t>
            </a:r>
            <a:r>
              <a:rPr lang="es-ES" sz="1000" b="0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Dry</a:t>
            </a:r>
            <a:r>
              <a:rPr lang="es-ES" sz="1000" b="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s-ES" sz="1000" b="0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Click</a:t>
            </a:r>
            <a:r>
              <a:rPr lang="es-ES" sz="1000" b="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.</a:t>
            </a:r>
            <a:br>
              <a:rPr lang="es-ES" sz="1000" b="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</a:br>
            <a:endParaRPr sz="1000" dirty="0">
              <a:solidFill>
                <a:schemeClr val="bg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5" name="Google Shape;137;p27">
            <a:extLst>
              <a:ext uri="{FF2B5EF4-FFF2-40B4-BE49-F238E27FC236}">
                <a16:creationId xmlns:a16="http://schemas.microsoft.com/office/drawing/2014/main" id="{995F23D4-E90A-A1EA-9AE3-4B70CAF0D7A9}"/>
              </a:ext>
            </a:extLst>
          </p:cNvPr>
          <p:cNvSpPr txBox="1">
            <a:spLocks/>
          </p:cNvSpPr>
          <p:nvPr/>
        </p:nvSpPr>
        <p:spPr>
          <a:xfrm flipH="1">
            <a:off x="547523" y="954397"/>
            <a:ext cx="5887838" cy="5913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s-ES" sz="1170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Seguridad Y Durabilidad: </a:t>
            </a:r>
            <a:r>
              <a:rPr lang="es-ES" sz="117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La fijación mecánica del sistema proporciona mayor seguridad y durabilidad, además de garantizar un resultado estético impecable.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1170" b="1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170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Versatilidad y adaptabilidad: </a:t>
            </a:r>
            <a:r>
              <a:rPr lang="es-ES" sz="117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El sistema se puede utilizar en proyectos de diversos tamaños, desde pequeñas reformas hasta grandes obras, en interiores o exteriores, garantizando siempre un acabado impecable.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1170" b="1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170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Solución Completa Para Todos Los Entornos: </a:t>
            </a:r>
            <a:r>
              <a:rPr lang="es-ES" sz="117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Interiores, exteriores, pequeñas o grandes obras, </a:t>
            </a:r>
            <a:r>
              <a:rPr lang="es-ES" sz="1170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Dry</a:t>
            </a:r>
            <a:r>
              <a:rPr lang="es-ES" sz="117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s-ES" sz="1170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Click</a:t>
            </a:r>
            <a:r>
              <a:rPr lang="es-ES" sz="117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tiene la solución ideal.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1170" b="1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170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Versatilidad Ilimitada: </a:t>
            </a:r>
            <a:r>
              <a:rPr lang="es-ES" sz="117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Cree proyectos únicos y personalizados con </a:t>
            </a:r>
            <a:r>
              <a:rPr lang="es-ES" sz="1170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Dry</a:t>
            </a:r>
            <a:r>
              <a:rPr lang="es-ES" sz="117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s-ES" sz="1170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Click</a:t>
            </a:r>
            <a:r>
              <a:rPr lang="es-ES" sz="117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1170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170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Fácil De Limpiar: </a:t>
            </a:r>
            <a:r>
              <a:rPr lang="es-ES" sz="117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La ausencia de silicona en las juntas evita la acumulación de suciedad, facilitando el mantenimiento y preservando la belleza de la fachada durante más tiempo.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1170" b="1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170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Flexibilidad: </a:t>
            </a:r>
            <a:r>
              <a:rPr lang="es-ES" sz="117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El sistema permite crear proyectos personalizados, adaptándose a las más diversas necesidades y estilos arquitectónicos.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1170" b="1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170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Sostenibilidad: </a:t>
            </a:r>
            <a:r>
              <a:rPr lang="es-ES" sz="117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La reducción del uso de materiales y la optimización de los procesos de construcción contribuyen a un proceso más sostenible.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1170" b="1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152400" indent="0">
              <a:buNone/>
            </a:pPr>
            <a:r>
              <a:rPr lang="es-ES" sz="117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Invierta en una solución innovadora y eficiente para su fachada.</a:t>
            </a:r>
          </a:p>
          <a:p>
            <a:pPr marL="152400" indent="0">
              <a:buNone/>
            </a:pPr>
            <a:endParaRPr lang="es-ES" sz="1170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marL="152400" indent="0">
              <a:buNone/>
            </a:pPr>
            <a:r>
              <a:rPr lang="es-ES" sz="117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Con </a:t>
            </a:r>
            <a:r>
              <a:rPr lang="es-ES" sz="1170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Dry</a:t>
            </a:r>
            <a:r>
              <a:rPr lang="es-ES" sz="117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s-ES" sz="1170" dirty="0" err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Click</a:t>
            </a:r>
            <a:r>
              <a:rPr lang="es-ES" sz="1170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, tendrá una fachada moderna, duradera y con un acabado impecable. Contáctenos y descubra cómo podemos ayudarle a hacer realidad su proyecto.</a:t>
            </a:r>
            <a:endParaRPr lang="pt-BR" sz="1170" dirty="0">
              <a:solidFill>
                <a:schemeClr val="bg1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6" name="Google Shape;139;p27">
            <a:extLst>
              <a:ext uri="{FF2B5EF4-FFF2-40B4-BE49-F238E27FC236}">
                <a16:creationId xmlns:a16="http://schemas.microsoft.com/office/drawing/2014/main" id="{0DD50291-F85A-1DD0-98C9-2ECEF95E32E8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60B0A12-32C7-A0AA-EDCB-C2DF99B2702E}"/>
              </a:ext>
            </a:extLst>
          </p:cNvPr>
          <p:cNvSpPr txBox="1"/>
          <p:nvPr/>
        </p:nvSpPr>
        <p:spPr>
          <a:xfrm>
            <a:off x="229016" y="7001895"/>
            <a:ext cx="744875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14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06</a:t>
            </a:r>
          </a:p>
        </p:txBody>
      </p:sp>
      <p:pic>
        <p:nvPicPr>
          <p:cNvPr id="10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2D9D5991-94CC-7F45-233A-319EC2873A4B}"/>
              </a:ext>
            </a:extLst>
          </p:cNvPr>
          <p:cNvPicPr/>
          <p:nvPr/>
        </p:nvPicPr>
        <p:blipFill>
          <a:blip r:embed="rId4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3" name="Google Shape;41406;p139">
            <a:extLst>
              <a:ext uri="{FF2B5EF4-FFF2-40B4-BE49-F238E27FC236}">
                <a16:creationId xmlns:a16="http://schemas.microsoft.com/office/drawing/2014/main" id="{B3456BD4-5807-D83D-5136-AA4E30DC0679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14" name="Google Shape;41407;p139">
              <a:extLst>
                <a:ext uri="{FF2B5EF4-FFF2-40B4-BE49-F238E27FC236}">
                  <a16:creationId xmlns:a16="http://schemas.microsoft.com/office/drawing/2014/main" id="{F757A9B2-DBE1-03E1-60E1-361ECAC767E6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15" name="Google Shape;41408;p139">
              <a:extLst>
                <a:ext uri="{FF2B5EF4-FFF2-40B4-BE49-F238E27FC236}">
                  <a16:creationId xmlns:a16="http://schemas.microsoft.com/office/drawing/2014/main" id="{5857E1FD-ABF5-77BB-CEFD-FE87B4854135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17" name="Google Shape;41409;p139">
              <a:extLst>
                <a:ext uri="{FF2B5EF4-FFF2-40B4-BE49-F238E27FC236}">
                  <a16:creationId xmlns:a16="http://schemas.microsoft.com/office/drawing/2014/main" id="{9F0DB4C1-8327-0970-7152-CB83D60BA37C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sp>
        <p:nvSpPr>
          <p:cNvPr id="8" name="Google Shape;137;p27">
            <a:extLst>
              <a:ext uri="{FF2B5EF4-FFF2-40B4-BE49-F238E27FC236}">
                <a16:creationId xmlns:a16="http://schemas.microsoft.com/office/drawing/2014/main" id="{694FADFF-2C30-5705-9663-9439E5AD787F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047C5F0-2073-2F66-B3FA-05EBF77BE0A3}"/>
              </a:ext>
            </a:extLst>
          </p:cNvPr>
          <p:cNvSpPr txBox="1"/>
          <p:nvPr/>
        </p:nvSpPr>
        <p:spPr>
          <a:xfrm>
            <a:off x="768428" y="7090987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544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m 43">
            <a:extLst>
              <a:ext uri="{FF2B5EF4-FFF2-40B4-BE49-F238E27FC236}">
                <a16:creationId xmlns:a16="http://schemas.microsoft.com/office/drawing/2014/main" id="{D47CF1C6-2574-7927-502E-10B534CB9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716" y="-2"/>
            <a:ext cx="4256097" cy="7559675"/>
          </a:xfrm>
          <a:prstGeom prst="rect">
            <a:avLst/>
          </a:prstGeom>
        </p:spPr>
      </p:pic>
      <p:sp>
        <p:nvSpPr>
          <p:cNvPr id="9" name="Google Shape;137;p27">
            <a:extLst>
              <a:ext uri="{FF2B5EF4-FFF2-40B4-BE49-F238E27FC236}">
                <a16:creationId xmlns:a16="http://schemas.microsoft.com/office/drawing/2014/main" id="{F7B08D1C-B834-DF46-E194-38F1DEEDD872}"/>
              </a:ext>
            </a:extLst>
          </p:cNvPr>
          <p:cNvSpPr txBox="1">
            <a:spLocks/>
          </p:cNvSpPr>
          <p:nvPr/>
        </p:nvSpPr>
        <p:spPr>
          <a:xfrm flipH="1">
            <a:off x="332764" y="1177170"/>
            <a:ext cx="6429986" cy="569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901" tIns="106901" rIns="106901" bIns="10690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52400" indent="0">
              <a:buNone/>
            </a:pPr>
            <a:endParaRPr lang="pt-BR" dirty="0"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10" name="Retângulo 10">
            <a:extLst>
              <a:ext uri="{FF2B5EF4-FFF2-40B4-BE49-F238E27FC236}">
                <a16:creationId xmlns:a16="http://schemas.microsoft.com/office/drawing/2014/main" id="{1E4E8F3B-ACDF-D38E-53BB-785572E2B8D6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" name="Google Shape;136;p27">
            <a:extLst>
              <a:ext uri="{FF2B5EF4-FFF2-40B4-BE49-F238E27FC236}">
                <a16:creationId xmlns:a16="http://schemas.microsoft.com/office/drawing/2014/main" id="{EEE1EC29-97AB-0D09-5218-EC67AAC0FC1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8428" y="370904"/>
            <a:ext cx="5470174" cy="545601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COMPONENTES DEL SISTEMA</a:t>
            </a:r>
            <a:br>
              <a:rPr lang="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Fácil instalación, acabado impecable y durabilidad inigualable.</a:t>
            </a:r>
            <a:b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endParaRPr sz="1000" dirty="0">
              <a:solidFill>
                <a:schemeClr val="bg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15" name="Google Shape;137;p27">
            <a:extLst>
              <a:ext uri="{FF2B5EF4-FFF2-40B4-BE49-F238E27FC236}">
                <a16:creationId xmlns:a16="http://schemas.microsoft.com/office/drawing/2014/main" id="{50DEBE9A-E55A-A060-CCB7-E323D7D2629B}"/>
              </a:ext>
            </a:extLst>
          </p:cNvPr>
          <p:cNvSpPr txBox="1">
            <a:spLocks/>
          </p:cNvSpPr>
          <p:nvPr/>
        </p:nvSpPr>
        <p:spPr>
          <a:xfrm flipH="1">
            <a:off x="1815936" y="1099894"/>
            <a:ext cx="4707884" cy="528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52400" indent="0">
              <a:buNone/>
            </a:pPr>
            <a:r>
              <a:rPr lang="pt-BR" sz="15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Inicio – ref. 39.2431C</a:t>
            </a:r>
          </a:p>
          <a:p>
            <a:pPr marL="152400" indent="0">
              <a:buNone/>
            </a:pPr>
            <a:r>
              <a:rPr lang="es-ES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Se utiliza para iniciar la instalación en la unión con otros revestimientos (cuando sea necesario).</a:t>
            </a:r>
          </a:p>
          <a:p>
            <a:pPr marL="152400" indent="0">
              <a:buNone/>
            </a:pPr>
            <a:r>
              <a:rPr lang="es-ES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Se vende en paquetes de 100 piezas de 35 mm cada una.</a:t>
            </a:r>
          </a:p>
          <a:p>
            <a:pPr marL="152400" indent="0">
              <a:buNone/>
            </a:pPr>
            <a:endParaRPr lang="pt-BR" sz="11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52400" indent="0">
              <a:buNone/>
            </a:pPr>
            <a:endParaRPr lang="pt-BR" sz="11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52400" indent="0">
              <a:buNone/>
            </a:pPr>
            <a:endParaRPr lang="pt-BR" sz="11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52400" indent="0">
              <a:buNone/>
            </a:pPr>
            <a:endParaRPr lang="pt-BR" sz="11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52400" indent="0">
              <a:buNone/>
            </a:pPr>
            <a:r>
              <a:rPr lang="pt-BR" sz="15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Ajuste – ref. 39.2430C</a:t>
            </a:r>
          </a:p>
          <a:p>
            <a:pPr marL="152400" indent="0">
              <a:buNone/>
            </a:pPr>
            <a:r>
              <a:rPr lang="es-ES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Se utiliza para la instalación de bandejas.</a:t>
            </a:r>
          </a:p>
          <a:p>
            <a:pPr marL="152400" indent="0">
              <a:buNone/>
            </a:pPr>
            <a:r>
              <a:rPr lang="es-ES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Se vende en paquetes de 100 piezas de 35 mm cada una.</a:t>
            </a:r>
            <a:endParaRPr lang="pt-BR" sz="11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52400" indent="0">
              <a:buNone/>
            </a:pPr>
            <a:endParaRPr lang="pt-BR" sz="11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52400" indent="0">
              <a:buNone/>
            </a:pPr>
            <a:endParaRPr lang="pt-BR" sz="11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52400" indent="0">
              <a:buNone/>
            </a:pPr>
            <a:endParaRPr lang="pt-BR" sz="11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52400" indent="0">
              <a:buNone/>
            </a:pPr>
            <a:endParaRPr lang="pt-BR" sz="11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52400" indent="0">
              <a:buNone/>
            </a:pPr>
            <a:r>
              <a:rPr lang="es-ES" sz="15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Encaje – ref. 39.2432C</a:t>
            </a:r>
          </a:p>
          <a:p>
            <a:pPr marL="152400" indent="0">
              <a:buNone/>
            </a:pPr>
            <a:r>
              <a:rPr lang="es-ES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Se utiliza para la instalación de bandejas y como soporte del perfil de remate de juntas.</a:t>
            </a:r>
          </a:p>
          <a:p>
            <a:pPr marL="152400" indent="0">
              <a:buNone/>
            </a:pPr>
            <a:r>
              <a:rPr lang="es-ES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Se vende en paquetes de 100 piezas de 35 mm cada una.</a:t>
            </a:r>
            <a:endParaRPr lang="pt-BR" sz="11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52400" indent="0">
              <a:buNone/>
            </a:pPr>
            <a:endParaRPr lang="pt-BR" sz="11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52400" indent="0">
              <a:buNone/>
            </a:pPr>
            <a:endParaRPr lang="pt-BR" sz="11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52400" indent="0">
              <a:buNone/>
            </a:pPr>
            <a:endParaRPr lang="pt-BR" sz="11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152400" indent="0">
              <a:buNone/>
            </a:pPr>
            <a:r>
              <a:rPr lang="pt-BR" sz="15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Perfil de Remate de Juntas – ref. 19.1142C</a:t>
            </a:r>
          </a:p>
          <a:p>
            <a:pPr marL="152400" indent="0">
              <a:buNone/>
            </a:pPr>
            <a:r>
              <a:rPr lang="es-ES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Se utiliza para el acabado de juntas; se puede pintar del color deseado o recubrir con ACM.</a:t>
            </a:r>
          </a:p>
          <a:p>
            <a:pPr marL="152400" indent="0">
              <a:buNone/>
            </a:pPr>
            <a:r>
              <a:rPr lang="es-ES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Se vende en paquetes de 10 barras de 3 m cada una.</a:t>
            </a:r>
            <a:endParaRPr lang="pt-BR" sz="11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9" name="Google Shape;139;p27">
            <a:extLst>
              <a:ext uri="{FF2B5EF4-FFF2-40B4-BE49-F238E27FC236}">
                <a16:creationId xmlns:a16="http://schemas.microsoft.com/office/drawing/2014/main" id="{B30B9D64-C42F-0D0B-8EF1-5D370F8CCEFB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439BAAD-F23B-BB32-E772-D4BF72A9F7FC}"/>
              </a:ext>
            </a:extLst>
          </p:cNvPr>
          <p:cNvSpPr txBox="1"/>
          <p:nvPr/>
        </p:nvSpPr>
        <p:spPr>
          <a:xfrm>
            <a:off x="229016" y="7001895"/>
            <a:ext cx="744875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14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07</a:t>
            </a:r>
          </a:p>
        </p:txBody>
      </p:sp>
      <p:pic>
        <p:nvPicPr>
          <p:cNvPr id="24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C75972FA-62D3-F682-7C70-0FAC24A85584}"/>
              </a:ext>
            </a:extLst>
          </p:cNvPr>
          <p:cNvPicPr/>
          <p:nvPr/>
        </p:nvPicPr>
        <p:blipFill>
          <a:blip r:embed="rId4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" name="Google Shape;41406;p139">
            <a:extLst>
              <a:ext uri="{FF2B5EF4-FFF2-40B4-BE49-F238E27FC236}">
                <a16:creationId xmlns:a16="http://schemas.microsoft.com/office/drawing/2014/main" id="{68AB07EB-A329-6AB8-AB25-8F8590BB5FBC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27" name="Google Shape;41407;p139">
              <a:extLst>
                <a:ext uri="{FF2B5EF4-FFF2-40B4-BE49-F238E27FC236}">
                  <a16:creationId xmlns:a16="http://schemas.microsoft.com/office/drawing/2014/main" id="{2C8C402B-D3E2-7A0F-B975-F0D4A331A0E7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8" name="Google Shape;41408;p139">
              <a:extLst>
                <a:ext uri="{FF2B5EF4-FFF2-40B4-BE49-F238E27FC236}">
                  <a16:creationId xmlns:a16="http://schemas.microsoft.com/office/drawing/2014/main" id="{E561B574-F7F7-B09F-18BA-98BE82DE8832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9" name="Google Shape;41409;p139">
              <a:extLst>
                <a:ext uri="{FF2B5EF4-FFF2-40B4-BE49-F238E27FC236}">
                  <a16:creationId xmlns:a16="http://schemas.microsoft.com/office/drawing/2014/main" id="{D92CFE3C-DC0A-B93F-EC31-4D62D5537260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pic>
        <p:nvPicPr>
          <p:cNvPr id="34" name="Imagem 33">
            <a:extLst>
              <a:ext uri="{FF2B5EF4-FFF2-40B4-BE49-F238E27FC236}">
                <a16:creationId xmlns:a16="http://schemas.microsoft.com/office/drawing/2014/main" id="{998F3FBD-C371-1CBA-CE42-5499400E4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24" y="5560349"/>
            <a:ext cx="623506" cy="1268050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9A808F15-861B-5C53-4365-46E135F70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140" y="2729720"/>
            <a:ext cx="1253560" cy="840014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EF954FB5-D3D2-3F5E-4A0F-1E5C17F067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507" y="4017120"/>
            <a:ext cx="1055212" cy="1185881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A6CA24F3-EC20-CFC8-B19F-B3CC2D61F9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167" y="1148534"/>
            <a:ext cx="623506" cy="1127107"/>
          </a:xfrm>
          <a:prstGeom prst="rect">
            <a:avLst/>
          </a:prstGeom>
        </p:spPr>
      </p:pic>
      <p:sp>
        <p:nvSpPr>
          <p:cNvPr id="2" name="Google Shape;137;p27">
            <a:extLst>
              <a:ext uri="{FF2B5EF4-FFF2-40B4-BE49-F238E27FC236}">
                <a16:creationId xmlns:a16="http://schemas.microsoft.com/office/drawing/2014/main" id="{D10B3EA8-ABC1-CE9C-F826-E315EE330AEB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262F220-B144-E2D3-F26C-34169197721A}"/>
              </a:ext>
            </a:extLst>
          </p:cNvPr>
          <p:cNvSpPr txBox="1"/>
          <p:nvPr/>
        </p:nvSpPr>
        <p:spPr>
          <a:xfrm>
            <a:off x="768428" y="7065632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C345B4DB-AB98-D753-63F5-F2DB5A926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0ADA6F5-249C-0E94-EBCE-770616182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96" y="0"/>
            <a:ext cx="4252317" cy="7559675"/>
          </a:xfrm>
          <a:prstGeom prst="rect">
            <a:avLst/>
          </a:prstGeom>
        </p:spPr>
      </p:pic>
      <p:sp>
        <p:nvSpPr>
          <p:cNvPr id="10" name="Retângulo 10">
            <a:extLst>
              <a:ext uri="{FF2B5EF4-FFF2-40B4-BE49-F238E27FC236}">
                <a16:creationId xmlns:a16="http://schemas.microsoft.com/office/drawing/2014/main" id="{DE135600-6348-ED6B-5D06-839D469D1DCE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" name="Google Shape;136;p27">
            <a:extLst>
              <a:ext uri="{FF2B5EF4-FFF2-40B4-BE49-F238E27FC236}">
                <a16:creationId xmlns:a16="http://schemas.microsoft.com/office/drawing/2014/main" id="{1C9D8282-71DC-0C84-ADB6-5CFCB6AB6AA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8428" y="370904"/>
            <a:ext cx="5470174" cy="545601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RENDIMIENTO ESTIMADO</a:t>
            </a:r>
            <a:br>
              <a:rPr lang="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La solución completa para sus fachadas.</a:t>
            </a:r>
            <a:endParaRPr sz="1000" dirty="0">
              <a:solidFill>
                <a:schemeClr val="bg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19" name="Google Shape;139;p27">
            <a:extLst>
              <a:ext uri="{FF2B5EF4-FFF2-40B4-BE49-F238E27FC236}">
                <a16:creationId xmlns:a16="http://schemas.microsoft.com/office/drawing/2014/main" id="{9344A316-A4EC-1E84-056B-1C21F65AC2FA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5720973-88ED-30DC-B397-DF1A230BE011}"/>
              </a:ext>
            </a:extLst>
          </p:cNvPr>
          <p:cNvSpPr txBox="1"/>
          <p:nvPr/>
        </p:nvSpPr>
        <p:spPr>
          <a:xfrm>
            <a:off x="229016" y="7001895"/>
            <a:ext cx="744875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14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08</a:t>
            </a:r>
          </a:p>
        </p:txBody>
      </p:sp>
      <p:pic>
        <p:nvPicPr>
          <p:cNvPr id="24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3BD8E394-F1B2-FFEC-5A66-DAA94135627D}"/>
              </a:ext>
            </a:extLst>
          </p:cNvPr>
          <p:cNvPicPr/>
          <p:nvPr/>
        </p:nvPicPr>
        <p:blipFill>
          <a:blip r:embed="rId4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" name="Google Shape;41406;p139">
            <a:extLst>
              <a:ext uri="{FF2B5EF4-FFF2-40B4-BE49-F238E27FC236}">
                <a16:creationId xmlns:a16="http://schemas.microsoft.com/office/drawing/2014/main" id="{B6A2C8CA-23FB-AA06-1EC9-40ED17DE0D4A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27" name="Google Shape;41407;p139">
              <a:extLst>
                <a:ext uri="{FF2B5EF4-FFF2-40B4-BE49-F238E27FC236}">
                  <a16:creationId xmlns:a16="http://schemas.microsoft.com/office/drawing/2014/main" id="{13A2B704-2827-7B1D-0825-FD7E2D92A313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8" name="Google Shape;41408;p139">
              <a:extLst>
                <a:ext uri="{FF2B5EF4-FFF2-40B4-BE49-F238E27FC236}">
                  <a16:creationId xmlns:a16="http://schemas.microsoft.com/office/drawing/2014/main" id="{F106BE0D-7A27-3B24-CE71-5063D6BF4423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9" name="Google Shape;41409;p139">
              <a:extLst>
                <a:ext uri="{FF2B5EF4-FFF2-40B4-BE49-F238E27FC236}">
                  <a16:creationId xmlns:a16="http://schemas.microsoft.com/office/drawing/2014/main" id="{EB5E24CE-3CA4-FE45-B395-A80FDC3AE871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9FB1B201-C122-4FA2-1990-A869932D89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964366"/>
              </p:ext>
            </p:extLst>
          </p:nvPr>
        </p:nvGraphicFramePr>
        <p:xfrm>
          <a:off x="445451" y="1705346"/>
          <a:ext cx="6360525" cy="413709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60006">
                  <a:extLst>
                    <a:ext uri="{9D8B030D-6E8A-4147-A177-3AD203B41FA5}">
                      <a16:colId xmlns:a16="http://schemas.microsoft.com/office/drawing/2014/main" val="951946590"/>
                    </a:ext>
                  </a:extLst>
                </a:gridCol>
                <a:gridCol w="2840974">
                  <a:extLst>
                    <a:ext uri="{9D8B030D-6E8A-4147-A177-3AD203B41FA5}">
                      <a16:colId xmlns:a16="http://schemas.microsoft.com/office/drawing/2014/main" val="3360826661"/>
                    </a:ext>
                  </a:extLst>
                </a:gridCol>
                <a:gridCol w="895721">
                  <a:extLst>
                    <a:ext uri="{9D8B030D-6E8A-4147-A177-3AD203B41FA5}">
                      <a16:colId xmlns:a16="http://schemas.microsoft.com/office/drawing/2014/main" val="1019022868"/>
                    </a:ext>
                  </a:extLst>
                </a:gridCol>
                <a:gridCol w="904769">
                  <a:extLst>
                    <a:ext uri="{9D8B030D-6E8A-4147-A177-3AD203B41FA5}">
                      <a16:colId xmlns:a16="http://schemas.microsoft.com/office/drawing/2014/main" val="2421349409"/>
                    </a:ext>
                  </a:extLst>
                </a:gridCol>
                <a:gridCol w="959055">
                  <a:extLst>
                    <a:ext uri="{9D8B030D-6E8A-4147-A177-3AD203B41FA5}">
                      <a16:colId xmlns:a16="http://schemas.microsoft.com/office/drawing/2014/main" val="473834215"/>
                    </a:ext>
                  </a:extLst>
                </a:gridCol>
              </a:tblGrid>
              <a:tr h="48235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300" u="none" strike="noStrike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SISTEMA DRY CLICK G2</a:t>
                      </a:r>
                      <a:br>
                        <a:rPr lang="pt-BR" sz="1300" u="none" strike="noStrike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</a:br>
                      <a:r>
                        <a:rPr lang="pt-BR" sz="1300" u="none" strike="noStrike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Paquete de 100 unidades</a:t>
                      </a:r>
                      <a:endParaRPr lang="pt-BR" sz="1300" b="1" i="0" u="none" strike="noStrike" dirty="0">
                        <a:solidFill>
                          <a:schemeClr val="bg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887854"/>
                  </a:ext>
                </a:extLst>
              </a:tr>
              <a:tr h="1855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CÓDIGO</a:t>
                      </a:r>
                      <a:endParaRPr lang="pt-BR" sz="1100" b="1" i="0" u="none" strike="noStrike">
                        <a:solidFill>
                          <a:schemeClr val="bg1"/>
                        </a:solidFill>
                        <a:effectLst/>
                        <a:latin typeface="Inter Light" panose="02000503000000020004" pitchFamily="2" charset="0"/>
                        <a:ea typeface="Inter Light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NOMBRE </a:t>
                      </a:r>
                      <a:endParaRPr lang="pt-BR" sz="1100" b="1" i="0" u="none" strike="noStrike" dirty="0">
                        <a:solidFill>
                          <a:schemeClr val="bg1"/>
                        </a:solidFill>
                        <a:effectLst/>
                        <a:latin typeface="Inter Light" panose="02000503000000020004" pitchFamily="2" charset="0"/>
                        <a:ea typeface="Inter Light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MÓDULOS (mm)</a:t>
                      </a:r>
                      <a:endParaRPr lang="pt-BR" sz="1100" b="1" i="0" u="none" strike="noStrike">
                        <a:solidFill>
                          <a:schemeClr val="bg1"/>
                        </a:solidFill>
                        <a:effectLst/>
                        <a:latin typeface="Inter Light" panose="02000503000000020004" pitchFamily="2" charset="0"/>
                        <a:ea typeface="Inter Light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125190"/>
                  </a:ext>
                </a:extLst>
              </a:tr>
              <a:tr h="1947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1250x1250</a:t>
                      </a:r>
                      <a:endParaRPr lang="pt-BR" sz="1100" b="1" i="0" u="none" strike="noStrike">
                        <a:solidFill>
                          <a:schemeClr val="bg1"/>
                        </a:solidFill>
                        <a:effectLst/>
                        <a:latin typeface="Inter Light" panose="02000503000000020004" pitchFamily="2" charset="0"/>
                        <a:ea typeface="Inter Light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1250x1660</a:t>
                      </a:r>
                      <a:endParaRPr lang="pt-BR" sz="1100" b="1" i="0" u="none" strike="noStrike">
                        <a:solidFill>
                          <a:schemeClr val="bg1"/>
                        </a:solidFill>
                        <a:effectLst/>
                        <a:latin typeface="Inter Light" panose="02000503000000020004" pitchFamily="2" charset="0"/>
                        <a:ea typeface="Inter Light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1250x2500</a:t>
                      </a:r>
                      <a:endParaRPr lang="pt-BR" sz="1100" b="1" i="0" u="none" strike="noStrike">
                        <a:solidFill>
                          <a:schemeClr val="bg1"/>
                        </a:solidFill>
                        <a:effectLst/>
                        <a:latin typeface="Inter Light" panose="02000503000000020004" pitchFamily="2" charset="0"/>
                        <a:ea typeface="Inter Light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1928961"/>
                  </a:ext>
                </a:extLst>
              </a:tr>
              <a:tr h="101108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39.2430C</a:t>
                      </a:r>
                      <a:endParaRPr lang="pt-BR" sz="1100" b="0" i="0" u="none" strike="noStrike" dirty="0">
                        <a:solidFill>
                          <a:schemeClr val="bg1"/>
                        </a:solidFill>
                        <a:effectLst/>
                        <a:latin typeface="Inter Light" panose="02000503000000020004" pitchFamily="2" charset="0"/>
                        <a:ea typeface="Inter Light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500" u="none" strike="noStrike" dirty="0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PERFIL DE AJUSTE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Inter Light" panose="02000503000000020004" pitchFamily="2" charset="0"/>
                        <a:ea typeface="Inter Light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19 m²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Inter Light" panose="02000503000000020004" pitchFamily="2" charset="0"/>
                        <a:ea typeface="Inter Light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23 m²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Inter Light" panose="02000503000000020004" pitchFamily="2" charset="0"/>
                        <a:ea typeface="Inter Light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28 m²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Inter Light" panose="02000503000000020004" pitchFamily="2" charset="0"/>
                        <a:ea typeface="Inter Light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9130339"/>
                  </a:ext>
                </a:extLst>
              </a:tr>
              <a:tr h="8904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39.2432C</a:t>
                      </a:r>
                      <a:endParaRPr lang="pt-BR" sz="1100" b="0" i="0" u="none" strike="noStrike" dirty="0">
                        <a:solidFill>
                          <a:schemeClr val="bg1"/>
                        </a:solidFill>
                        <a:effectLst/>
                        <a:latin typeface="Inter Light" panose="02000503000000020004" pitchFamily="2" charset="0"/>
                        <a:ea typeface="Inter Light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500" u="none" strike="noStrike" dirty="0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PERFIL DE ENCAJE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Inter Light" panose="02000503000000020004" pitchFamily="2" charset="0"/>
                        <a:ea typeface="Inter Light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98459"/>
                  </a:ext>
                </a:extLst>
              </a:tr>
              <a:tr h="91832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39.2431C</a:t>
                      </a:r>
                      <a:endParaRPr lang="pt-BR" sz="1100" b="0" i="0" u="none" strike="noStrike" dirty="0">
                        <a:solidFill>
                          <a:schemeClr val="bg1"/>
                        </a:solidFill>
                        <a:effectLst/>
                        <a:latin typeface="Inter Light" panose="02000503000000020004" pitchFamily="2" charset="0"/>
                        <a:ea typeface="Inter Light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500" u="none" strike="noStrike" dirty="0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PERFIL DE INICIO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Inter Light" panose="02000503000000020004" pitchFamily="2" charset="0"/>
                        <a:ea typeface="Inter Light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60762"/>
                  </a:ext>
                </a:extLst>
              </a:tr>
              <a:tr h="45452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solidFill>
                            <a:schemeClr val="bg1"/>
                          </a:solidFill>
                          <a:effectLst/>
                          <a:latin typeface="Inter Light" panose="02000503000000020004" pitchFamily="2" charset="0"/>
                          <a:ea typeface="Inter Light" panose="02000503000000020004" pitchFamily="2" charset="0"/>
                        </a:rPr>
                        <a:t>IMPORTANTE: El sistema cuenta con bridas estándar de 35 mm cada una, en ambas direcciones.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627102"/>
                  </a:ext>
                </a:extLst>
              </a:tr>
            </a:tbl>
          </a:graphicData>
        </a:graphic>
      </p:graphicFrame>
      <p:sp>
        <p:nvSpPr>
          <p:cNvPr id="6" name="Google Shape;137;p27">
            <a:extLst>
              <a:ext uri="{FF2B5EF4-FFF2-40B4-BE49-F238E27FC236}">
                <a16:creationId xmlns:a16="http://schemas.microsoft.com/office/drawing/2014/main" id="{31D648E4-62F0-7E00-52CE-398D48103748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74CE31-3330-141D-57BC-DF7A309C2B55}"/>
              </a:ext>
            </a:extLst>
          </p:cNvPr>
          <p:cNvSpPr txBox="1"/>
          <p:nvPr/>
        </p:nvSpPr>
        <p:spPr>
          <a:xfrm>
            <a:off x="768428" y="7065632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84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AA329485-522E-DB36-B26C-6D69D106F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FD4E63E-2307-96A7-2E83-536270988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47540" y="0"/>
            <a:ext cx="4256097" cy="7559675"/>
          </a:xfrm>
          <a:prstGeom prst="rect">
            <a:avLst/>
          </a:prstGeom>
        </p:spPr>
      </p:pic>
      <p:sp>
        <p:nvSpPr>
          <p:cNvPr id="10" name="Retângulo 10">
            <a:extLst>
              <a:ext uri="{FF2B5EF4-FFF2-40B4-BE49-F238E27FC236}">
                <a16:creationId xmlns:a16="http://schemas.microsoft.com/office/drawing/2014/main" id="{CC553A66-9403-0F8B-D878-64FF44EEB993}"/>
              </a:ext>
            </a:extLst>
          </p:cNvPr>
          <p:cNvSpPr/>
          <p:nvPr/>
        </p:nvSpPr>
        <p:spPr>
          <a:xfrm>
            <a:off x="-4135" y="-11881"/>
            <a:ext cx="7259699" cy="7571554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pt-B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" name="Google Shape;136;p27">
            <a:extLst>
              <a:ext uri="{FF2B5EF4-FFF2-40B4-BE49-F238E27FC236}">
                <a16:creationId xmlns:a16="http://schemas.microsoft.com/office/drawing/2014/main" id="{FFFD94C0-4C53-1810-1835-EC2455BC419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8427" y="370904"/>
            <a:ext cx="6293853" cy="545601"/>
          </a:xfrm>
          <a:prstGeom prst="rect">
            <a:avLst/>
          </a:prstGeom>
        </p:spPr>
        <p:txBody>
          <a:bodyPr spcFirstLastPara="1" wrap="square" lIns="102321" tIns="102321" rIns="102321" bIns="102321" anchor="t" anchorCtr="0"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COMPOSICIÓN DEL SISTEMA</a:t>
            </a:r>
            <a:br>
              <a:rPr lang="es" sz="20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¿Cansado de fachadas sucias y desgastadas? ¡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Dry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s-ES" sz="1000" b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Click</a:t>
            </a:r>
            <a: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es la solución perfecta!</a:t>
            </a:r>
            <a:br>
              <a:rPr lang="es-ES" sz="1000" b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endParaRPr sz="1000" dirty="0">
              <a:solidFill>
                <a:schemeClr val="bg1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19" name="Google Shape;139;p27">
            <a:extLst>
              <a:ext uri="{FF2B5EF4-FFF2-40B4-BE49-F238E27FC236}">
                <a16:creationId xmlns:a16="http://schemas.microsoft.com/office/drawing/2014/main" id="{1368772E-C21E-790F-C6DB-540EEF1D90AD}"/>
              </a:ext>
            </a:extLst>
          </p:cNvPr>
          <p:cNvSpPr/>
          <p:nvPr/>
        </p:nvSpPr>
        <p:spPr>
          <a:xfrm rot="-5400000" flipH="1">
            <a:off x="8676169" y="5544029"/>
            <a:ext cx="599177" cy="3432116"/>
          </a:xfrm>
          <a:prstGeom prst="rect">
            <a:avLst/>
          </a:prstGeom>
          <a:solidFill>
            <a:srgbClr val="D44926">
              <a:alpha val="50000"/>
            </a:srgbClr>
          </a:solidFill>
          <a:ln>
            <a:noFill/>
          </a:ln>
        </p:spPr>
        <p:txBody>
          <a:bodyPr spcFirstLastPara="1" wrap="square" lIns="102321" tIns="102321" rIns="102321" bIns="102321" anchor="ctr" anchorCtr="0">
            <a:noAutofit/>
          </a:bodyPr>
          <a:lstStyle/>
          <a:p>
            <a:endParaRPr sz="2002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FDAB165-7824-6312-7777-847306C766B1}"/>
              </a:ext>
            </a:extLst>
          </p:cNvPr>
          <p:cNvSpPr txBox="1"/>
          <p:nvPr/>
        </p:nvSpPr>
        <p:spPr>
          <a:xfrm>
            <a:off x="229016" y="7001895"/>
            <a:ext cx="744875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14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09</a:t>
            </a:r>
          </a:p>
        </p:txBody>
      </p:sp>
      <p:pic>
        <p:nvPicPr>
          <p:cNvPr id="24" name="Imagem 4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A0C23A2B-00B3-AD18-FE90-131F9DAD918E}"/>
              </a:ext>
            </a:extLst>
          </p:cNvPr>
          <p:cNvPicPr/>
          <p:nvPr/>
        </p:nvPicPr>
        <p:blipFill>
          <a:blip r:embed="rId4"/>
          <a:srcRect r="55515"/>
          <a:stretch/>
        </p:blipFill>
        <p:spPr>
          <a:xfrm>
            <a:off x="9753600" y="138613"/>
            <a:ext cx="786634" cy="768732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" name="Google Shape;41406;p139">
            <a:extLst>
              <a:ext uri="{FF2B5EF4-FFF2-40B4-BE49-F238E27FC236}">
                <a16:creationId xmlns:a16="http://schemas.microsoft.com/office/drawing/2014/main" id="{F348529A-D28D-AA25-B812-2F741896DFC8}"/>
              </a:ext>
            </a:extLst>
          </p:cNvPr>
          <p:cNvGrpSpPr/>
          <p:nvPr/>
        </p:nvGrpSpPr>
        <p:grpSpPr>
          <a:xfrm>
            <a:off x="7391692" y="7055772"/>
            <a:ext cx="409043" cy="408630"/>
            <a:chOff x="4650919" y="3817349"/>
            <a:chExt cx="346024" cy="345674"/>
          </a:xfrm>
          <a:solidFill>
            <a:srgbClr val="F3ECE5"/>
          </a:solidFill>
        </p:grpSpPr>
        <p:sp>
          <p:nvSpPr>
            <p:cNvPr id="27" name="Google Shape;41407;p139">
              <a:extLst>
                <a:ext uri="{FF2B5EF4-FFF2-40B4-BE49-F238E27FC236}">
                  <a16:creationId xmlns:a16="http://schemas.microsoft.com/office/drawing/2014/main" id="{A3FFDBB4-A8AC-484C-291C-C407B22E4FA6}"/>
                </a:ext>
              </a:extLst>
            </p:cNvPr>
            <p:cNvSpPr/>
            <p:nvPr/>
          </p:nvSpPr>
          <p:spPr>
            <a:xfrm>
              <a:off x="4650919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42" y="334"/>
                  </a:moveTo>
                  <a:cubicBezTo>
                    <a:pt x="8251" y="334"/>
                    <a:pt x="10526" y="2608"/>
                    <a:pt x="10526" y="5430"/>
                  </a:cubicBezTo>
                  <a:cubicBezTo>
                    <a:pt x="10526" y="8240"/>
                    <a:pt x="8240" y="10514"/>
                    <a:pt x="5442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42" y="334"/>
                  </a:cubicBezTo>
                  <a:close/>
                  <a:moveTo>
                    <a:pt x="5442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0" y="3989"/>
                    <a:pt x="0" y="5430"/>
                  </a:cubicBezTo>
                  <a:cubicBezTo>
                    <a:pt x="0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42" y="10859"/>
                  </a:cubicBezTo>
                  <a:cubicBezTo>
                    <a:pt x="6882" y="10859"/>
                    <a:pt x="8251" y="10300"/>
                    <a:pt x="9275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5" y="1584"/>
                  </a:cubicBezTo>
                  <a:cubicBezTo>
                    <a:pt x="8251" y="560"/>
                    <a:pt x="6882" y="1"/>
                    <a:pt x="5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8" name="Google Shape;41408;p139">
              <a:extLst>
                <a:ext uri="{FF2B5EF4-FFF2-40B4-BE49-F238E27FC236}">
                  <a16:creationId xmlns:a16="http://schemas.microsoft.com/office/drawing/2014/main" id="{50B29073-935C-49AA-6DBD-FC4DA2676157}"/>
                </a:ext>
              </a:extLst>
            </p:cNvPr>
            <p:cNvSpPr/>
            <p:nvPr/>
          </p:nvSpPr>
          <p:spPr>
            <a:xfrm>
              <a:off x="4701305" y="3867386"/>
              <a:ext cx="244486" cy="242958"/>
            </a:xfrm>
            <a:custGeom>
              <a:avLst/>
              <a:gdLst/>
              <a:ahLst/>
              <a:cxnLst/>
              <a:rect l="l" t="t" r="r" b="b"/>
              <a:pathLst>
                <a:path w="7681" h="7633" extrusionOk="0">
                  <a:moveTo>
                    <a:pt x="3835" y="0"/>
                  </a:moveTo>
                  <a:cubicBezTo>
                    <a:pt x="1727" y="0"/>
                    <a:pt x="13" y="1715"/>
                    <a:pt x="13" y="3822"/>
                  </a:cubicBezTo>
                  <a:cubicBezTo>
                    <a:pt x="13" y="4418"/>
                    <a:pt x="144" y="5001"/>
                    <a:pt x="418" y="5537"/>
                  </a:cubicBezTo>
                  <a:lnTo>
                    <a:pt x="25" y="6501"/>
                  </a:lnTo>
                  <a:cubicBezTo>
                    <a:pt x="1" y="6585"/>
                    <a:pt x="13" y="6656"/>
                    <a:pt x="84" y="6704"/>
                  </a:cubicBezTo>
                  <a:cubicBezTo>
                    <a:pt x="120" y="6727"/>
                    <a:pt x="156" y="6727"/>
                    <a:pt x="191" y="6727"/>
                  </a:cubicBezTo>
                  <a:lnTo>
                    <a:pt x="1370" y="6727"/>
                  </a:lnTo>
                  <a:cubicBezTo>
                    <a:pt x="2061" y="7323"/>
                    <a:pt x="2942" y="7632"/>
                    <a:pt x="3847" y="7632"/>
                  </a:cubicBezTo>
                  <a:cubicBezTo>
                    <a:pt x="5966" y="7632"/>
                    <a:pt x="7680" y="5930"/>
                    <a:pt x="7680" y="3810"/>
                  </a:cubicBezTo>
                  <a:cubicBezTo>
                    <a:pt x="7680" y="3096"/>
                    <a:pt x="7454" y="2394"/>
                    <a:pt x="7085" y="1798"/>
                  </a:cubicBezTo>
                  <a:cubicBezTo>
                    <a:pt x="7052" y="1752"/>
                    <a:pt x="6997" y="1727"/>
                    <a:pt x="6940" y="1727"/>
                  </a:cubicBezTo>
                  <a:cubicBezTo>
                    <a:pt x="6894" y="1727"/>
                    <a:pt x="6848" y="1743"/>
                    <a:pt x="6811" y="1774"/>
                  </a:cubicBezTo>
                  <a:cubicBezTo>
                    <a:pt x="6752" y="1834"/>
                    <a:pt x="6752" y="1917"/>
                    <a:pt x="6787" y="1977"/>
                  </a:cubicBezTo>
                  <a:cubicBezTo>
                    <a:pt x="7133" y="2513"/>
                    <a:pt x="7323" y="3156"/>
                    <a:pt x="7323" y="3846"/>
                  </a:cubicBezTo>
                  <a:cubicBezTo>
                    <a:pt x="7323" y="5763"/>
                    <a:pt x="5764" y="7323"/>
                    <a:pt x="3835" y="7323"/>
                  </a:cubicBezTo>
                  <a:cubicBezTo>
                    <a:pt x="2989" y="7323"/>
                    <a:pt x="2168" y="7013"/>
                    <a:pt x="1537" y="6442"/>
                  </a:cubicBezTo>
                  <a:cubicBezTo>
                    <a:pt x="1501" y="6418"/>
                    <a:pt x="1453" y="6406"/>
                    <a:pt x="1418" y="6406"/>
                  </a:cubicBezTo>
                  <a:lnTo>
                    <a:pt x="430" y="6406"/>
                  </a:lnTo>
                  <a:lnTo>
                    <a:pt x="763" y="5596"/>
                  </a:lnTo>
                  <a:cubicBezTo>
                    <a:pt x="775" y="5549"/>
                    <a:pt x="775" y="5489"/>
                    <a:pt x="763" y="5453"/>
                  </a:cubicBezTo>
                  <a:cubicBezTo>
                    <a:pt x="489" y="4953"/>
                    <a:pt x="358" y="4394"/>
                    <a:pt x="358" y="3822"/>
                  </a:cubicBezTo>
                  <a:cubicBezTo>
                    <a:pt x="358" y="1905"/>
                    <a:pt x="1918" y="346"/>
                    <a:pt x="3835" y="346"/>
                  </a:cubicBezTo>
                  <a:cubicBezTo>
                    <a:pt x="4787" y="346"/>
                    <a:pt x="5656" y="727"/>
                    <a:pt x="6276" y="1346"/>
                  </a:cubicBezTo>
                  <a:cubicBezTo>
                    <a:pt x="6305" y="1376"/>
                    <a:pt x="6350" y="1390"/>
                    <a:pt x="6395" y="1390"/>
                  </a:cubicBezTo>
                  <a:cubicBezTo>
                    <a:pt x="6439" y="1390"/>
                    <a:pt x="6484" y="1376"/>
                    <a:pt x="6514" y="1346"/>
                  </a:cubicBezTo>
                  <a:cubicBezTo>
                    <a:pt x="6573" y="1262"/>
                    <a:pt x="6573" y="1167"/>
                    <a:pt x="6514" y="1108"/>
                  </a:cubicBezTo>
                  <a:cubicBezTo>
                    <a:pt x="5835" y="417"/>
                    <a:pt x="4882" y="0"/>
                    <a:pt x="3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  <p:sp>
          <p:nvSpPr>
            <p:cNvPr id="29" name="Google Shape;41409;p139">
              <a:extLst>
                <a:ext uri="{FF2B5EF4-FFF2-40B4-BE49-F238E27FC236}">
                  <a16:creationId xmlns:a16="http://schemas.microsoft.com/office/drawing/2014/main" id="{380A10ED-13DB-5B5E-4132-04F69B1718C4}"/>
                </a:ext>
              </a:extLst>
            </p:cNvPr>
            <p:cNvSpPr/>
            <p:nvPr/>
          </p:nvSpPr>
          <p:spPr>
            <a:xfrm>
              <a:off x="4749464" y="3911534"/>
              <a:ext cx="153134" cy="151065"/>
            </a:xfrm>
            <a:custGeom>
              <a:avLst/>
              <a:gdLst/>
              <a:ahLst/>
              <a:cxnLst/>
              <a:rect l="l" t="t" r="r" b="b"/>
              <a:pathLst>
                <a:path w="4811" h="4746" extrusionOk="0">
                  <a:moveTo>
                    <a:pt x="1384" y="0"/>
                  </a:moveTo>
                  <a:cubicBezTo>
                    <a:pt x="1342" y="0"/>
                    <a:pt x="1304" y="18"/>
                    <a:pt x="1274" y="54"/>
                  </a:cubicBezTo>
                  <a:lnTo>
                    <a:pt x="274" y="1054"/>
                  </a:lnTo>
                  <a:cubicBezTo>
                    <a:pt x="36" y="1292"/>
                    <a:pt x="0" y="1661"/>
                    <a:pt x="202" y="1935"/>
                  </a:cubicBezTo>
                  <a:cubicBezTo>
                    <a:pt x="619" y="2495"/>
                    <a:pt x="1072" y="3031"/>
                    <a:pt x="1572" y="3531"/>
                  </a:cubicBezTo>
                  <a:cubicBezTo>
                    <a:pt x="1601" y="3560"/>
                    <a:pt x="1646" y="3575"/>
                    <a:pt x="1691" y="3575"/>
                  </a:cubicBezTo>
                  <a:cubicBezTo>
                    <a:pt x="1735" y="3575"/>
                    <a:pt x="1780" y="3560"/>
                    <a:pt x="1810" y="3531"/>
                  </a:cubicBezTo>
                  <a:cubicBezTo>
                    <a:pt x="1881" y="3447"/>
                    <a:pt x="1869" y="3352"/>
                    <a:pt x="1810" y="3293"/>
                  </a:cubicBezTo>
                  <a:cubicBezTo>
                    <a:pt x="1310" y="2816"/>
                    <a:pt x="869" y="2304"/>
                    <a:pt x="464" y="1745"/>
                  </a:cubicBezTo>
                  <a:cubicBezTo>
                    <a:pt x="381" y="1602"/>
                    <a:pt x="393" y="1423"/>
                    <a:pt x="500" y="1304"/>
                  </a:cubicBezTo>
                  <a:lnTo>
                    <a:pt x="1369" y="435"/>
                  </a:lnTo>
                  <a:lnTo>
                    <a:pt x="2107" y="1161"/>
                  </a:lnTo>
                  <a:lnTo>
                    <a:pt x="1750" y="1518"/>
                  </a:lnTo>
                  <a:cubicBezTo>
                    <a:pt x="1703" y="1566"/>
                    <a:pt x="1691" y="1638"/>
                    <a:pt x="1703" y="1697"/>
                  </a:cubicBezTo>
                  <a:cubicBezTo>
                    <a:pt x="1941" y="2400"/>
                    <a:pt x="2405" y="2876"/>
                    <a:pt x="3096" y="3090"/>
                  </a:cubicBezTo>
                  <a:cubicBezTo>
                    <a:pt x="3112" y="3097"/>
                    <a:pt x="3131" y="3100"/>
                    <a:pt x="3150" y="3100"/>
                  </a:cubicBezTo>
                  <a:cubicBezTo>
                    <a:pt x="3198" y="3100"/>
                    <a:pt x="3248" y="3080"/>
                    <a:pt x="3274" y="3054"/>
                  </a:cubicBezTo>
                  <a:lnTo>
                    <a:pt x="3631" y="2697"/>
                  </a:lnTo>
                  <a:lnTo>
                    <a:pt x="4370" y="3423"/>
                  </a:lnTo>
                  <a:lnTo>
                    <a:pt x="3489" y="4305"/>
                  </a:lnTo>
                  <a:cubicBezTo>
                    <a:pt x="3424" y="4369"/>
                    <a:pt x="3343" y="4402"/>
                    <a:pt x="3261" y="4402"/>
                  </a:cubicBezTo>
                  <a:cubicBezTo>
                    <a:pt x="3191" y="4402"/>
                    <a:pt x="3120" y="4378"/>
                    <a:pt x="3060" y="4328"/>
                  </a:cubicBezTo>
                  <a:cubicBezTo>
                    <a:pt x="2834" y="4162"/>
                    <a:pt x="2607" y="4007"/>
                    <a:pt x="2405" y="3828"/>
                  </a:cubicBezTo>
                  <a:cubicBezTo>
                    <a:pt x="2368" y="3801"/>
                    <a:pt x="2330" y="3789"/>
                    <a:pt x="2295" y="3789"/>
                  </a:cubicBezTo>
                  <a:cubicBezTo>
                    <a:pt x="2251" y="3789"/>
                    <a:pt x="2212" y="3807"/>
                    <a:pt x="2179" y="3840"/>
                  </a:cubicBezTo>
                  <a:cubicBezTo>
                    <a:pt x="2107" y="3912"/>
                    <a:pt x="2119" y="4031"/>
                    <a:pt x="2191" y="4090"/>
                  </a:cubicBezTo>
                  <a:cubicBezTo>
                    <a:pt x="2417" y="4269"/>
                    <a:pt x="2643" y="4447"/>
                    <a:pt x="2858" y="4614"/>
                  </a:cubicBezTo>
                  <a:cubicBezTo>
                    <a:pt x="2977" y="4697"/>
                    <a:pt x="3119" y="4745"/>
                    <a:pt x="3250" y="4745"/>
                  </a:cubicBezTo>
                  <a:cubicBezTo>
                    <a:pt x="3429" y="4745"/>
                    <a:pt x="3596" y="4674"/>
                    <a:pt x="3727" y="4555"/>
                  </a:cubicBezTo>
                  <a:lnTo>
                    <a:pt x="4727" y="3554"/>
                  </a:lnTo>
                  <a:cubicBezTo>
                    <a:pt x="4798" y="3495"/>
                    <a:pt x="4810" y="3423"/>
                    <a:pt x="4786" y="3352"/>
                  </a:cubicBezTo>
                  <a:cubicBezTo>
                    <a:pt x="4763" y="3328"/>
                    <a:pt x="4751" y="3304"/>
                    <a:pt x="4739" y="3293"/>
                  </a:cubicBezTo>
                  <a:lnTo>
                    <a:pt x="3774" y="2316"/>
                  </a:lnTo>
                  <a:cubicBezTo>
                    <a:pt x="3733" y="2280"/>
                    <a:pt x="3688" y="2263"/>
                    <a:pt x="3646" y="2263"/>
                  </a:cubicBezTo>
                  <a:cubicBezTo>
                    <a:pt x="3605" y="2263"/>
                    <a:pt x="3566" y="2280"/>
                    <a:pt x="3536" y="2316"/>
                  </a:cubicBezTo>
                  <a:lnTo>
                    <a:pt x="3131" y="2721"/>
                  </a:lnTo>
                  <a:cubicBezTo>
                    <a:pt x="2619" y="2531"/>
                    <a:pt x="2286" y="2185"/>
                    <a:pt x="2072" y="1661"/>
                  </a:cubicBezTo>
                  <a:lnTo>
                    <a:pt x="2477" y="1268"/>
                  </a:lnTo>
                  <a:cubicBezTo>
                    <a:pt x="2548" y="1185"/>
                    <a:pt x="2548" y="1090"/>
                    <a:pt x="2477" y="1030"/>
                  </a:cubicBezTo>
                  <a:lnTo>
                    <a:pt x="1512" y="54"/>
                  </a:lnTo>
                  <a:cubicBezTo>
                    <a:pt x="1470" y="18"/>
                    <a:pt x="1426" y="0"/>
                    <a:pt x="13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7508" tIns="87508" rIns="87508" bIns="87508" anchor="ctr" anchorCtr="0">
              <a:noAutofit/>
            </a:bodyPr>
            <a:lstStyle/>
            <a:p>
              <a:endParaRPr sz="1711">
                <a:solidFill>
                  <a:srgbClr val="F3ECE5"/>
                </a:solidFill>
              </a:endParaRP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48CA79DF-F7DF-C21F-4958-3853BF68D040}"/>
              </a:ext>
            </a:extLst>
          </p:cNvPr>
          <p:cNvGrpSpPr/>
          <p:nvPr/>
        </p:nvGrpSpPr>
        <p:grpSpPr>
          <a:xfrm>
            <a:off x="483738" y="1333427"/>
            <a:ext cx="6693908" cy="5092983"/>
            <a:chOff x="503194" y="1099961"/>
            <a:chExt cx="6693908" cy="5092983"/>
          </a:xfrm>
        </p:grpSpPr>
        <p:sp>
          <p:nvSpPr>
            <p:cNvPr id="16" name="Google Shape;136;p27">
              <a:extLst>
                <a:ext uri="{FF2B5EF4-FFF2-40B4-BE49-F238E27FC236}">
                  <a16:creationId xmlns:a16="http://schemas.microsoft.com/office/drawing/2014/main" id="{3EB885A8-5715-6CDB-FDA0-853BE05D87C6}"/>
                </a:ext>
              </a:extLst>
            </p:cNvPr>
            <p:cNvSpPr txBox="1">
              <a:spLocks/>
            </p:cNvSpPr>
            <p:nvPr/>
          </p:nvSpPr>
          <p:spPr>
            <a:xfrm>
              <a:off x="3340503" y="1485086"/>
              <a:ext cx="3721777" cy="335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901" tIns="106901" rIns="106901" bIns="106901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ivvic"/>
                <a:buNone/>
                <a:defRPr sz="2806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9pPr>
            </a:lstStyle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s-ES" sz="1000" b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Anclaje para corrección de plomada.</a:t>
              </a:r>
            </a:p>
          </p:txBody>
        </p:sp>
        <p:sp>
          <p:nvSpPr>
            <p:cNvPr id="17" name="Google Shape;136;p27">
              <a:extLst>
                <a:ext uri="{FF2B5EF4-FFF2-40B4-BE49-F238E27FC236}">
                  <a16:creationId xmlns:a16="http://schemas.microsoft.com/office/drawing/2014/main" id="{77FFD914-0E0F-0169-5973-A9C35504B1C8}"/>
                </a:ext>
              </a:extLst>
            </p:cNvPr>
            <p:cNvSpPr txBox="1">
              <a:spLocks/>
            </p:cNvSpPr>
            <p:nvPr/>
          </p:nvSpPr>
          <p:spPr>
            <a:xfrm>
              <a:off x="3777832" y="1776273"/>
              <a:ext cx="3419270" cy="335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901" tIns="106901" rIns="106901" bIns="106901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ivvic"/>
                <a:buNone/>
                <a:defRPr sz="2806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9pPr>
            </a:lstStyle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pt-BR" sz="1000" b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Tubos de </a:t>
              </a:r>
              <a:r>
                <a:rPr lang="pt-BR" sz="1000" b="0" dirty="0" err="1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malla</a:t>
              </a:r>
              <a:r>
                <a:rPr lang="pt-BR" sz="1000" b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de 25,4 x 25,4 mm (1 x 1 </a:t>
              </a:r>
              <a:r>
                <a:rPr lang="pt-BR" sz="1000" b="0" dirty="0" err="1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pulgada</a:t>
              </a:r>
              <a:r>
                <a:rPr lang="pt-BR" sz="1000" b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).</a:t>
              </a: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7AFA4D2-1A96-0CBB-C038-6D454A0CC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194" y="2188470"/>
              <a:ext cx="6199645" cy="3669799"/>
            </a:xfrm>
            <a:prstGeom prst="rect">
              <a:avLst/>
            </a:prstGeom>
          </p:spPr>
        </p:pic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7F6768B5-15D0-88ED-9716-C99C89441A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27443" y="1407750"/>
              <a:ext cx="902346" cy="97552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ector de Seta Reta 12">
              <a:extLst>
                <a:ext uri="{FF2B5EF4-FFF2-40B4-BE49-F238E27FC236}">
                  <a16:creationId xmlns:a16="http://schemas.microsoft.com/office/drawing/2014/main" id="{D902804B-85B9-ED5A-75D1-55A6578D59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1685" y="2111553"/>
              <a:ext cx="340468" cy="39817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ector de Seta Reta 13">
              <a:extLst>
                <a:ext uri="{FF2B5EF4-FFF2-40B4-BE49-F238E27FC236}">
                  <a16:creationId xmlns:a16="http://schemas.microsoft.com/office/drawing/2014/main" id="{FECA3E77-7A12-AF27-A6FF-65F07B29BD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7013" y="1828796"/>
              <a:ext cx="801586" cy="787939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Google Shape;136;p27">
              <a:extLst>
                <a:ext uri="{FF2B5EF4-FFF2-40B4-BE49-F238E27FC236}">
                  <a16:creationId xmlns:a16="http://schemas.microsoft.com/office/drawing/2014/main" id="{296DEF10-460D-0917-CD75-657BEC1BF8FC}"/>
                </a:ext>
              </a:extLst>
            </p:cNvPr>
            <p:cNvSpPr txBox="1">
              <a:spLocks/>
            </p:cNvSpPr>
            <p:nvPr/>
          </p:nvSpPr>
          <p:spPr>
            <a:xfrm>
              <a:off x="2871421" y="1099961"/>
              <a:ext cx="4190859" cy="335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901" tIns="106901" rIns="106901" bIns="106901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ivvic"/>
                <a:buNone/>
                <a:defRPr sz="2806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9pPr>
            </a:lstStyle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pt-BR" sz="1000" b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Muro, </a:t>
              </a:r>
              <a:r>
                <a:rPr lang="pt-BR" sz="1000" b="0" dirty="0" err="1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valla</a:t>
              </a:r>
              <a:r>
                <a:rPr lang="pt-BR" sz="1000" b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o elemento </a:t>
              </a:r>
              <a:r>
                <a:rPr lang="pt-BR" sz="1000" b="0" dirty="0" err="1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portante</a:t>
              </a:r>
              <a:r>
                <a:rPr lang="pt-BR" sz="1000" b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.</a:t>
              </a:r>
            </a:p>
          </p:txBody>
        </p: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39BE498B-9461-2824-8C63-366253FEB5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16210" y="5244766"/>
              <a:ext cx="1058896" cy="86056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Google Shape;136;p27">
              <a:extLst>
                <a:ext uri="{FF2B5EF4-FFF2-40B4-BE49-F238E27FC236}">
                  <a16:creationId xmlns:a16="http://schemas.microsoft.com/office/drawing/2014/main" id="{22CF1E64-E6DB-36C6-27C9-22075BC5BBF4}"/>
                </a:ext>
              </a:extLst>
            </p:cNvPr>
            <p:cNvSpPr txBox="1">
              <a:spLocks/>
            </p:cNvSpPr>
            <p:nvPr/>
          </p:nvSpPr>
          <p:spPr>
            <a:xfrm>
              <a:off x="2649103" y="5857659"/>
              <a:ext cx="4413177" cy="335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901" tIns="106901" rIns="106901" bIns="106901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ivvic"/>
                <a:buNone/>
                <a:defRPr sz="2806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Livvic"/>
                <a:buNone/>
                <a:defRPr sz="3508" b="1" i="0" u="none" strike="noStrike" cap="none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defRPr>
              </a:lvl9pPr>
            </a:lstStyle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s-ES" sz="1000" b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ACM o </a:t>
              </a:r>
              <a:r>
                <a:rPr lang="es-ES" sz="1000" b="0" dirty="0" err="1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Alusense</a:t>
              </a:r>
              <a:r>
                <a:rPr lang="es-ES" sz="1000" b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en la disposición deseada.</a:t>
              </a:r>
            </a:p>
          </p:txBody>
        </p:sp>
      </p:grpSp>
      <p:sp>
        <p:nvSpPr>
          <p:cNvPr id="2" name="Google Shape;137;p27">
            <a:extLst>
              <a:ext uri="{FF2B5EF4-FFF2-40B4-BE49-F238E27FC236}">
                <a16:creationId xmlns:a16="http://schemas.microsoft.com/office/drawing/2014/main" id="{6F3DF892-9337-5D54-BF1B-CF12F3BFC676}"/>
              </a:ext>
            </a:extLst>
          </p:cNvPr>
          <p:cNvSpPr txBox="1">
            <a:spLocks/>
          </p:cNvSpPr>
          <p:nvPr/>
        </p:nvSpPr>
        <p:spPr>
          <a:xfrm flipH="1">
            <a:off x="7689207" y="7001895"/>
            <a:ext cx="2951546" cy="52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21" tIns="102321" rIns="102321" bIns="10232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145877" indent="0">
              <a:lnSpc>
                <a:spcPct val="150000"/>
              </a:lnSpc>
              <a:buNone/>
            </a:pPr>
            <a:r>
              <a:rPr lang="pt-BR" dirty="0">
                <a:solidFill>
                  <a:srgbClr val="F3ECE5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INFORMACIÓN +55 17 99716-5739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33027CC-52FE-1874-504A-A20E3282B0F7}"/>
              </a:ext>
            </a:extLst>
          </p:cNvPr>
          <p:cNvSpPr txBox="1"/>
          <p:nvPr/>
        </p:nvSpPr>
        <p:spPr>
          <a:xfrm>
            <a:off x="768428" y="7065632"/>
            <a:ext cx="61600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Patente en trámite en el Instituto Nacional de la Propiedad Industrial (INPI) - trámite </a:t>
            </a:r>
            <a:r>
              <a:rPr lang="es-ES" sz="800" dirty="0" err="1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n.°</a:t>
            </a:r>
            <a:r>
              <a:rPr lang="es-ES" sz="800" dirty="0">
                <a:solidFill>
                  <a:schemeClr val="bg1"/>
                </a:solidFill>
                <a:latin typeface="Catamaran Light" panose="020B0604020202020204" charset="0"/>
                <a:cs typeface="Catamaran Light" panose="020B0604020202020204" charset="0"/>
              </a:rPr>
              <a:t> BR 10 2024 027223 4</a:t>
            </a:r>
            <a:endParaRPr lang="pt-BR" sz="800" dirty="0">
              <a:solidFill>
                <a:schemeClr val="bg1"/>
              </a:solidFill>
              <a:latin typeface="Catamaran Light" panose="020B0604020202020204" charset="0"/>
              <a:cs typeface="Catamaran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59968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D16138"/>
      </a:accent1>
      <a:accent2>
        <a:srgbClr val="212121"/>
      </a:accent2>
      <a:accent3>
        <a:srgbClr val="DF957A"/>
      </a:accent3>
      <a:accent4>
        <a:srgbClr val="CE5123"/>
      </a:accent4>
      <a:accent5>
        <a:srgbClr val="EB845F"/>
      </a:accent5>
      <a:accent6>
        <a:srgbClr val="99634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1976</TotalTime>
  <Words>2007</Words>
  <Application>Microsoft Office PowerPoint</Application>
  <PresentationFormat>Personalizar</PresentationFormat>
  <Paragraphs>235</Paragraphs>
  <Slides>21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5" baseType="lpstr">
      <vt:lpstr>Inter Light</vt:lpstr>
      <vt:lpstr>Inter ExtraBold</vt:lpstr>
      <vt:lpstr>Inter</vt:lpstr>
      <vt:lpstr>Good Timing Rg</vt:lpstr>
      <vt:lpstr>Livvic</vt:lpstr>
      <vt:lpstr>Wingdings</vt:lpstr>
      <vt:lpstr>Segoe UI</vt:lpstr>
      <vt:lpstr>Calibri</vt:lpstr>
      <vt:lpstr>Roboto</vt:lpstr>
      <vt:lpstr>Aptos Narrow</vt:lpstr>
      <vt:lpstr>Catamaran Light</vt:lpstr>
      <vt:lpstr>Arial</vt:lpstr>
      <vt:lpstr>Inter Black</vt:lpstr>
      <vt:lpstr>Engineering Project Proposal by Slidesgo</vt:lpstr>
      <vt:lpstr>Apresentação do PowerPoint</vt:lpstr>
      <vt:lpstr>Apresentação do PowerPoint</vt:lpstr>
      <vt:lpstr>Apresentação do PowerPoint</vt:lpstr>
      <vt:lpstr>Apresentação do PowerPoint</vt:lpstr>
      <vt:lpstr>PRESENTACIÓN  La evolución de la instalación de fachadas ACM</vt:lpstr>
      <vt:lpstr>PRESENTACIÓN No comprometa la calidad de su proyecto. Elija Dry Click. </vt:lpstr>
      <vt:lpstr>COMPONENTES DEL SISTEMA Fácil instalación, acabado impecable y durabilidad inigualable. </vt:lpstr>
      <vt:lpstr>RENDIMIENTO ESTIMADO La solución completa para sus fachadas.</vt:lpstr>
      <vt:lpstr>COMPOSICIÓN DEL SISTEMA ¿Cansado de fachadas sucias y desgastadas? ¡Dry Click es la solución perfecta! </vt:lpstr>
      <vt:lpstr>USO DE LAS PIEZAS – MÓDULOS DE ESQUINA Invierta en una fachada moderna y duradera. Elija Dry Click.</vt:lpstr>
      <vt:lpstr>USO DE PIEZAS – MÓDULOS CENTRALES Invierta en una fachada moderna y duradera. Elija Dry Click. </vt:lpstr>
      <vt:lpstr>USO DE PIEZAS – MÓDULOS FINALES No comprometa la calidad de su proyecto. Elija Dry Click.</vt:lpstr>
      <vt:lpstr>USO DE PIEZAS – UNIÓN ENTRE MÓDULOS No comprometa la calidad de su proyecto. Elija Dry Click</vt:lpstr>
      <vt:lpstr>USO DE PIEZAS – UNIÓN ENTRE MÓDULOS Menos suciedad, más belleza. Dry Click elimina la necesidad de silicona visible, garantizando una fachada limpia y moderna por más tiempo. </vt:lpstr>
      <vt:lpstr>USO DE LAS PIEZAS ¿Cansado de fachadas sucias y desgastadas? ¡Dry Click es la solución perfecta! </vt:lpstr>
      <vt:lpstr>OPCIONES DE ACABADO DE JUNTAS Invierta en una fachada moderna y duradera. Elija Dry Click.</vt:lpstr>
      <vt:lpstr>JUNTA SIN ACM Fácil instalación, acabado impecable y durabilidad inigualable.</vt:lpstr>
      <vt:lpstr>JUNTA CON ACM Invierta en una fachada moderna y duradera. Elija Dry Click. </vt:lpstr>
      <vt:lpstr>JUNTA VERTICAL CON ACM Invierta en una fachada moderna y duradera. Elija Dry Click.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Johnny Vieira</dc:creator>
  <cp:lastModifiedBy>Damaris Veroneze</cp:lastModifiedBy>
  <cp:revision>127</cp:revision>
  <dcterms:modified xsi:type="dcterms:W3CDTF">2026-01-29T20:25:50Z</dcterms:modified>
</cp:coreProperties>
</file>